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1" r:id="rId3"/>
    <p:sldId id="273" r:id="rId4"/>
    <p:sldId id="272" r:id="rId5"/>
    <p:sldId id="257" r:id="rId6"/>
    <p:sldId id="258" r:id="rId7"/>
    <p:sldId id="259" r:id="rId8"/>
    <p:sldId id="261" r:id="rId9"/>
    <p:sldId id="264" r:id="rId10"/>
    <p:sldId id="268" r:id="rId11"/>
    <p:sldId id="269" r:id="rId12"/>
    <p:sldId id="265" r:id="rId13"/>
    <p:sldId id="266" r:id="rId14"/>
    <p:sldId id="267" r:id="rId15"/>
    <p:sldId id="270"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1330C2-FA74-2E79-8792-C54DCDA5A9C7}" v="6" dt="2025-04-30T12:48:32.2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4"/>
  </p:normalViewPr>
  <p:slideViewPr>
    <p:cSldViewPr>
      <p:cViewPr varScale="1">
        <p:scale>
          <a:sx n="68" d="100"/>
          <a:sy n="68" d="100"/>
        </p:scale>
        <p:origin x="14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74C3FDD-1A7D-723E-96CA-836C13BB0630}"/>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3" name="Oval 2">
            <a:extLst>
              <a:ext uri="{FF2B5EF4-FFF2-40B4-BE49-F238E27FC236}">
                <a16:creationId xmlns:a16="http://schemas.microsoft.com/office/drawing/2014/main" id="{2B0A4797-DD26-D52C-FDD0-17CEDB6DE91C}"/>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4" name="Date Placeholder 6">
            <a:extLst>
              <a:ext uri="{FF2B5EF4-FFF2-40B4-BE49-F238E27FC236}">
                <a16:creationId xmlns:a16="http://schemas.microsoft.com/office/drawing/2014/main" id="{0AFE59B3-0A3D-5354-8B7B-546A6BB1B23E}"/>
              </a:ext>
            </a:extLst>
          </p:cNvPr>
          <p:cNvSpPr>
            <a:spLocks noGrp="1"/>
          </p:cNvSpPr>
          <p:nvPr>
            <p:ph type="dt" sz="half" idx="10"/>
          </p:nvPr>
        </p:nvSpPr>
        <p:spPr/>
        <p:txBody>
          <a:bodyPr/>
          <a:lstStyle>
            <a:lvl1pPr>
              <a:defRPr/>
            </a:lvl1pPr>
            <a:extLst/>
          </a:lstStyle>
          <a:p>
            <a:pPr>
              <a:defRPr/>
            </a:pPr>
            <a:fld id="{2387DDDB-51B0-8344-A941-9391084640A2}" type="datetimeFigureOut">
              <a:rPr lang="en-GB"/>
              <a:pPr>
                <a:defRPr/>
              </a:pPr>
              <a:t>30/04/2025</a:t>
            </a:fld>
            <a:endParaRPr lang="en-GB"/>
          </a:p>
        </p:txBody>
      </p:sp>
      <p:sp>
        <p:nvSpPr>
          <p:cNvPr id="5" name="Footer Placeholder 19">
            <a:extLst>
              <a:ext uri="{FF2B5EF4-FFF2-40B4-BE49-F238E27FC236}">
                <a16:creationId xmlns:a16="http://schemas.microsoft.com/office/drawing/2014/main" id="{54A1310E-2140-EF4A-C547-75B5D19712D8}"/>
              </a:ext>
            </a:extLst>
          </p:cNvPr>
          <p:cNvSpPr>
            <a:spLocks noGrp="1"/>
          </p:cNvSpPr>
          <p:nvPr>
            <p:ph type="ftr" sz="quarter" idx="11"/>
          </p:nvPr>
        </p:nvSpPr>
        <p:spPr/>
        <p:txBody>
          <a:bodyPr/>
          <a:lstStyle>
            <a:lvl1pPr>
              <a:defRPr/>
            </a:lvl1pPr>
            <a:extLst/>
          </a:lstStyle>
          <a:p>
            <a:pPr>
              <a:defRPr/>
            </a:pPr>
            <a:endParaRPr lang="en-GB"/>
          </a:p>
        </p:txBody>
      </p:sp>
      <p:sp>
        <p:nvSpPr>
          <p:cNvPr id="6" name="Slide Number Placeholder 9">
            <a:extLst>
              <a:ext uri="{FF2B5EF4-FFF2-40B4-BE49-F238E27FC236}">
                <a16:creationId xmlns:a16="http://schemas.microsoft.com/office/drawing/2014/main" id="{6B32B296-0656-6798-D53D-901A64862C18}"/>
              </a:ext>
            </a:extLst>
          </p:cNvPr>
          <p:cNvSpPr>
            <a:spLocks noGrp="1"/>
          </p:cNvSpPr>
          <p:nvPr>
            <p:ph type="sldNum" sz="quarter" idx="12"/>
          </p:nvPr>
        </p:nvSpPr>
        <p:spPr/>
        <p:txBody>
          <a:bodyPr/>
          <a:lstStyle>
            <a:lvl1pPr>
              <a:defRPr/>
            </a:lvl1pPr>
          </a:lstStyle>
          <a:p>
            <a:fld id="{3627FCE5-BDF4-5041-90C9-BA6257BF6749}" type="slidenum">
              <a:rPr lang="en-GB" altLang="en-US"/>
              <a:pPr/>
              <a:t>‹#›</a:t>
            </a:fld>
            <a:endParaRPr lang="en-GB" altLang="en-US"/>
          </a:p>
        </p:txBody>
      </p:sp>
    </p:spTree>
    <p:extLst>
      <p:ext uri="{BB962C8B-B14F-4D97-AF65-F5344CB8AC3E}">
        <p14:creationId xmlns:p14="http://schemas.microsoft.com/office/powerpoint/2010/main" val="1420769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3D440833-2751-BB20-23D5-94AEEF116309}"/>
              </a:ext>
            </a:extLst>
          </p:cNvPr>
          <p:cNvSpPr>
            <a:spLocks noGrp="1"/>
          </p:cNvSpPr>
          <p:nvPr>
            <p:ph type="dt" sz="half" idx="10"/>
          </p:nvPr>
        </p:nvSpPr>
        <p:spPr/>
        <p:txBody>
          <a:bodyPr/>
          <a:lstStyle>
            <a:lvl1pPr>
              <a:defRPr/>
            </a:lvl1pPr>
          </a:lstStyle>
          <a:p>
            <a:pPr>
              <a:defRPr/>
            </a:pPr>
            <a:fld id="{5B5CB7D3-1B39-4C4D-A6F7-5AF04DEE7BD1}" type="datetimeFigureOut">
              <a:rPr lang="en-GB"/>
              <a:pPr>
                <a:defRPr/>
              </a:pPr>
              <a:t>30/04/2025</a:t>
            </a:fld>
            <a:endParaRPr lang="en-GB"/>
          </a:p>
        </p:txBody>
      </p:sp>
      <p:sp>
        <p:nvSpPr>
          <p:cNvPr id="5" name="Footer Placeholder 9">
            <a:extLst>
              <a:ext uri="{FF2B5EF4-FFF2-40B4-BE49-F238E27FC236}">
                <a16:creationId xmlns:a16="http://schemas.microsoft.com/office/drawing/2014/main" id="{B5B6B92C-BECC-C243-7F0E-B9874AB3CE8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47047C28-0BD8-D3DC-D505-BAA984D47EF6}"/>
              </a:ext>
            </a:extLst>
          </p:cNvPr>
          <p:cNvSpPr>
            <a:spLocks noGrp="1"/>
          </p:cNvSpPr>
          <p:nvPr>
            <p:ph type="sldNum" sz="quarter" idx="12"/>
          </p:nvPr>
        </p:nvSpPr>
        <p:spPr/>
        <p:txBody>
          <a:bodyPr/>
          <a:lstStyle>
            <a:lvl1pPr>
              <a:defRPr/>
            </a:lvl1pPr>
          </a:lstStyle>
          <a:p>
            <a:fld id="{4AE03AAD-7FDE-CD48-88A7-A7B20FCD715C}" type="slidenum">
              <a:rPr lang="en-GB" altLang="en-US"/>
              <a:pPr/>
              <a:t>‹#›</a:t>
            </a:fld>
            <a:endParaRPr lang="en-GB" altLang="en-US"/>
          </a:p>
        </p:txBody>
      </p:sp>
    </p:spTree>
    <p:extLst>
      <p:ext uri="{BB962C8B-B14F-4D97-AF65-F5344CB8AC3E}">
        <p14:creationId xmlns:p14="http://schemas.microsoft.com/office/powerpoint/2010/main" val="5200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080DF8-B6EA-4C0F-BC48-8E85DD50B710}"/>
              </a:ext>
            </a:extLst>
          </p:cNvPr>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a:extLst>
              <a:ext uri="{FF2B5EF4-FFF2-40B4-BE49-F238E27FC236}">
                <a16:creationId xmlns:a16="http://schemas.microsoft.com/office/drawing/2014/main" id="{34966F20-1941-D1EA-D0C6-E000062B2A1A}"/>
              </a:ext>
            </a:extLst>
          </p:cNvPr>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Oval 5">
            <a:extLst>
              <a:ext uri="{FF2B5EF4-FFF2-40B4-BE49-F238E27FC236}">
                <a16:creationId xmlns:a16="http://schemas.microsoft.com/office/drawing/2014/main" id="{0774BE8D-EBA4-7F3D-6BE1-47FD417CFD72}"/>
              </a:ext>
            </a:extLst>
          </p:cNvPr>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7" name="Oval 6">
            <a:extLst>
              <a:ext uri="{FF2B5EF4-FFF2-40B4-BE49-F238E27FC236}">
                <a16:creationId xmlns:a16="http://schemas.microsoft.com/office/drawing/2014/main" id="{60CA367D-518C-A49F-B1F4-B4ACEAA47088}"/>
              </a:ext>
            </a:extLst>
          </p:cNvPr>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8" name="Date Placeholder 3">
            <a:extLst>
              <a:ext uri="{FF2B5EF4-FFF2-40B4-BE49-F238E27FC236}">
                <a16:creationId xmlns:a16="http://schemas.microsoft.com/office/drawing/2014/main" id="{6BBC0ED8-283F-173B-0D30-DBB55D7FB136}"/>
              </a:ext>
            </a:extLst>
          </p:cNvPr>
          <p:cNvSpPr>
            <a:spLocks noGrp="1"/>
          </p:cNvSpPr>
          <p:nvPr>
            <p:ph type="dt" sz="half" idx="10"/>
          </p:nvPr>
        </p:nvSpPr>
        <p:spPr/>
        <p:txBody>
          <a:bodyPr/>
          <a:lstStyle>
            <a:lvl1pPr>
              <a:defRPr/>
            </a:lvl1pPr>
            <a:extLst/>
          </a:lstStyle>
          <a:p>
            <a:pPr>
              <a:defRPr/>
            </a:pPr>
            <a:fld id="{41B31F7B-A63D-2048-8794-8304BF8147CB}" type="datetimeFigureOut">
              <a:rPr lang="en-GB"/>
              <a:pPr>
                <a:defRPr/>
              </a:pPr>
              <a:t>30/04/2025</a:t>
            </a:fld>
            <a:endParaRPr lang="en-GB"/>
          </a:p>
        </p:txBody>
      </p:sp>
      <p:sp>
        <p:nvSpPr>
          <p:cNvPr id="9" name="Footer Placeholder 4">
            <a:extLst>
              <a:ext uri="{FF2B5EF4-FFF2-40B4-BE49-F238E27FC236}">
                <a16:creationId xmlns:a16="http://schemas.microsoft.com/office/drawing/2014/main" id="{958BCD8F-A22A-4A95-1663-3F0ED78DEA31}"/>
              </a:ext>
            </a:extLst>
          </p:cNvPr>
          <p:cNvSpPr>
            <a:spLocks noGrp="1"/>
          </p:cNvSpPr>
          <p:nvPr>
            <p:ph type="ftr" sz="quarter" idx="11"/>
          </p:nvPr>
        </p:nvSpPr>
        <p:spPr/>
        <p:txBody>
          <a:bodyPr/>
          <a:lstStyle>
            <a:lvl1pPr>
              <a:defRPr/>
            </a:lvl1pPr>
            <a:extLst/>
          </a:lstStyle>
          <a:p>
            <a:pPr>
              <a:defRPr/>
            </a:pPr>
            <a:endParaRPr lang="en-GB"/>
          </a:p>
        </p:txBody>
      </p:sp>
      <p:sp>
        <p:nvSpPr>
          <p:cNvPr id="10" name="Slide Number Placeholder 5">
            <a:extLst>
              <a:ext uri="{FF2B5EF4-FFF2-40B4-BE49-F238E27FC236}">
                <a16:creationId xmlns:a16="http://schemas.microsoft.com/office/drawing/2014/main" id="{C132559F-B3B2-DC1C-9491-8DB96ED16AC2}"/>
              </a:ext>
            </a:extLst>
          </p:cNvPr>
          <p:cNvSpPr>
            <a:spLocks noGrp="1"/>
          </p:cNvSpPr>
          <p:nvPr>
            <p:ph type="sldNum" sz="quarter" idx="12"/>
          </p:nvPr>
        </p:nvSpPr>
        <p:spPr/>
        <p:txBody>
          <a:bodyPr/>
          <a:lstStyle>
            <a:lvl1pPr>
              <a:defRPr/>
            </a:lvl1pPr>
          </a:lstStyle>
          <a:p>
            <a:fld id="{4BFF7D48-91F5-E14A-8D54-F231A7707C3E}" type="slidenum">
              <a:rPr lang="en-GB" altLang="en-US"/>
              <a:pPr/>
              <a:t>‹#›</a:t>
            </a:fld>
            <a:endParaRPr lang="en-GB" altLang="en-US"/>
          </a:p>
        </p:txBody>
      </p:sp>
    </p:spTree>
    <p:extLst>
      <p:ext uri="{BB962C8B-B14F-4D97-AF65-F5344CB8AC3E}">
        <p14:creationId xmlns:p14="http://schemas.microsoft.com/office/powerpoint/2010/main" val="336551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a:extLst>
              <a:ext uri="{FF2B5EF4-FFF2-40B4-BE49-F238E27FC236}">
                <a16:creationId xmlns:a16="http://schemas.microsoft.com/office/drawing/2014/main" id="{65D81824-3310-9A23-725E-4DBE0C5258CC}"/>
              </a:ext>
            </a:extLst>
          </p:cNvPr>
          <p:cNvSpPr>
            <a:spLocks noGrp="1"/>
          </p:cNvSpPr>
          <p:nvPr>
            <p:ph type="dt" sz="half" idx="10"/>
          </p:nvPr>
        </p:nvSpPr>
        <p:spPr/>
        <p:txBody>
          <a:bodyPr/>
          <a:lstStyle>
            <a:lvl1pPr>
              <a:defRPr/>
            </a:lvl1pPr>
          </a:lstStyle>
          <a:p>
            <a:pPr>
              <a:defRPr/>
            </a:pPr>
            <a:fld id="{D532B11E-9D8F-4242-A307-DD78FC5F7EAA}" type="datetimeFigureOut">
              <a:rPr lang="en-GB"/>
              <a:pPr>
                <a:defRPr/>
              </a:pPr>
              <a:t>30/04/2025</a:t>
            </a:fld>
            <a:endParaRPr lang="en-GB"/>
          </a:p>
        </p:txBody>
      </p:sp>
      <p:sp>
        <p:nvSpPr>
          <p:cNvPr id="6" name="Footer Placeholder 9">
            <a:extLst>
              <a:ext uri="{FF2B5EF4-FFF2-40B4-BE49-F238E27FC236}">
                <a16:creationId xmlns:a16="http://schemas.microsoft.com/office/drawing/2014/main" id="{15554BA1-2286-EE68-F029-9B5583B3FA0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1">
            <a:extLst>
              <a:ext uri="{FF2B5EF4-FFF2-40B4-BE49-F238E27FC236}">
                <a16:creationId xmlns:a16="http://schemas.microsoft.com/office/drawing/2014/main" id="{C3247EC5-4335-680B-5C68-B95E073131C3}"/>
              </a:ext>
            </a:extLst>
          </p:cNvPr>
          <p:cNvSpPr>
            <a:spLocks noGrp="1"/>
          </p:cNvSpPr>
          <p:nvPr>
            <p:ph type="sldNum" sz="quarter" idx="12"/>
          </p:nvPr>
        </p:nvSpPr>
        <p:spPr/>
        <p:txBody>
          <a:bodyPr/>
          <a:lstStyle>
            <a:lvl1pPr>
              <a:defRPr/>
            </a:lvl1pPr>
          </a:lstStyle>
          <a:p>
            <a:fld id="{A449515A-F5AD-D14C-B7BE-8143B1D3AC66}" type="slidenum">
              <a:rPr lang="en-GB" altLang="en-US"/>
              <a:pPr/>
              <a:t>‹#›</a:t>
            </a:fld>
            <a:endParaRPr lang="en-GB" altLang="en-US"/>
          </a:p>
        </p:txBody>
      </p:sp>
    </p:spTree>
    <p:extLst>
      <p:ext uri="{BB962C8B-B14F-4D97-AF65-F5344CB8AC3E}">
        <p14:creationId xmlns:p14="http://schemas.microsoft.com/office/powerpoint/2010/main" val="709203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9E3326-02E9-46AA-05C8-64C31F7A3ABB}"/>
              </a:ext>
            </a:extLst>
          </p:cNvPr>
          <p:cNvSpPr>
            <a:spLocks noGrp="1"/>
          </p:cNvSpPr>
          <p:nvPr>
            <p:ph type="dt" sz="half" idx="10"/>
          </p:nvPr>
        </p:nvSpPr>
        <p:spPr/>
        <p:txBody>
          <a:bodyPr/>
          <a:lstStyle>
            <a:lvl1pPr>
              <a:defRPr/>
            </a:lvl1pPr>
            <a:extLst/>
          </a:lstStyle>
          <a:p>
            <a:pPr>
              <a:defRPr/>
            </a:pPr>
            <a:fld id="{4FACDE54-8FD4-824A-916E-E9810D30779B}" type="datetimeFigureOut">
              <a:rPr lang="en-GB"/>
              <a:pPr>
                <a:defRPr/>
              </a:pPr>
              <a:t>30/04/2025</a:t>
            </a:fld>
            <a:endParaRPr lang="en-GB"/>
          </a:p>
        </p:txBody>
      </p:sp>
      <p:sp>
        <p:nvSpPr>
          <p:cNvPr id="8" name="Footer Placeholder 7">
            <a:extLst>
              <a:ext uri="{FF2B5EF4-FFF2-40B4-BE49-F238E27FC236}">
                <a16:creationId xmlns:a16="http://schemas.microsoft.com/office/drawing/2014/main" id="{230C24AD-FB8E-D141-C771-CD2EFD4642E5}"/>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8">
            <a:extLst>
              <a:ext uri="{FF2B5EF4-FFF2-40B4-BE49-F238E27FC236}">
                <a16:creationId xmlns:a16="http://schemas.microsoft.com/office/drawing/2014/main" id="{BD34C653-33BA-80A0-22B4-03D3BFF0901B}"/>
              </a:ext>
            </a:extLst>
          </p:cNvPr>
          <p:cNvSpPr>
            <a:spLocks noGrp="1"/>
          </p:cNvSpPr>
          <p:nvPr>
            <p:ph type="sldNum" sz="quarter" idx="12"/>
          </p:nvPr>
        </p:nvSpPr>
        <p:spPr/>
        <p:txBody>
          <a:bodyPr/>
          <a:lstStyle>
            <a:lvl1pPr>
              <a:defRPr/>
            </a:lvl1pPr>
          </a:lstStyle>
          <a:p>
            <a:fld id="{7E23B68B-3CCF-7342-AD4D-A8616D951563}" type="slidenum">
              <a:rPr lang="en-GB" altLang="en-US"/>
              <a:pPr/>
              <a:t>‹#›</a:t>
            </a:fld>
            <a:endParaRPr lang="en-GB" altLang="en-US"/>
          </a:p>
        </p:txBody>
      </p:sp>
    </p:spTree>
    <p:extLst>
      <p:ext uri="{BB962C8B-B14F-4D97-AF65-F5344CB8AC3E}">
        <p14:creationId xmlns:p14="http://schemas.microsoft.com/office/powerpoint/2010/main" val="314259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Date Placeholder 23">
            <a:extLst>
              <a:ext uri="{FF2B5EF4-FFF2-40B4-BE49-F238E27FC236}">
                <a16:creationId xmlns:a16="http://schemas.microsoft.com/office/drawing/2014/main" id="{3AF272DE-4AF3-DBCE-D6F6-349A8001EE59}"/>
              </a:ext>
            </a:extLst>
          </p:cNvPr>
          <p:cNvSpPr>
            <a:spLocks noGrp="1"/>
          </p:cNvSpPr>
          <p:nvPr>
            <p:ph type="dt" sz="half" idx="10"/>
          </p:nvPr>
        </p:nvSpPr>
        <p:spPr/>
        <p:txBody>
          <a:bodyPr/>
          <a:lstStyle>
            <a:lvl1pPr>
              <a:defRPr/>
            </a:lvl1pPr>
          </a:lstStyle>
          <a:p>
            <a:pPr>
              <a:defRPr/>
            </a:pPr>
            <a:fld id="{7D2F9E59-8783-5D4F-A44A-A83829BC0363}" type="datetimeFigureOut">
              <a:rPr lang="en-GB"/>
              <a:pPr>
                <a:defRPr/>
              </a:pPr>
              <a:t>30/04/2025</a:t>
            </a:fld>
            <a:endParaRPr lang="en-GB"/>
          </a:p>
        </p:txBody>
      </p:sp>
      <p:sp>
        <p:nvSpPr>
          <p:cNvPr id="4" name="Footer Placeholder 9">
            <a:extLst>
              <a:ext uri="{FF2B5EF4-FFF2-40B4-BE49-F238E27FC236}">
                <a16:creationId xmlns:a16="http://schemas.microsoft.com/office/drawing/2014/main" id="{2437CF48-60A7-CA9B-4B8A-8F7DB79A793D}"/>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21">
            <a:extLst>
              <a:ext uri="{FF2B5EF4-FFF2-40B4-BE49-F238E27FC236}">
                <a16:creationId xmlns:a16="http://schemas.microsoft.com/office/drawing/2014/main" id="{E00BE795-9D37-C536-8ED5-7CDE01A4A630}"/>
              </a:ext>
            </a:extLst>
          </p:cNvPr>
          <p:cNvSpPr>
            <a:spLocks noGrp="1"/>
          </p:cNvSpPr>
          <p:nvPr>
            <p:ph type="sldNum" sz="quarter" idx="12"/>
          </p:nvPr>
        </p:nvSpPr>
        <p:spPr/>
        <p:txBody>
          <a:bodyPr/>
          <a:lstStyle>
            <a:lvl1pPr>
              <a:defRPr/>
            </a:lvl1pPr>
          </a:lstStyle>
          <a:p>
            <a:fld id="{79547E74-AF83-9D46-96EC-63B0F7094E82}" type="slidenum">
              <a:rPr lang="en-GB" altLang="en-US"/>
              <a:pPr/>
              <a:t>‹#›</a:t>
            </a:fld>
            <a:endParaRPr lang="en-GB" altLang="en-US"/>
          </a:p>
        </p:txBody>
      </p:sp>
    </p:spTree>
    <p:extLst>
      <p:ext uri="{BB962C8B-B14F-4D97-AF65-F5344CB8AC3E}">
        <p14:creationId xmlns:p14="http://schemas.microsoft.com/office/powerpoint/2010/main" val="1566295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B49C8F-451B-7051-982B-89CE361847C2}"/>
              </a:ext>
            </a:extLst>
          </p:cNvPr>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Rectangle 2">
            <a:extLst>
              <a:ext uri="{FF2B5EF4-FFF2-40B4-BE49-F238E27FC236}">
                <a16:creationId xmlns:a16="http://schemas.microsoft.com/office/drawing/2014/main" id="{37817C99-9DEB-5249-4FB4-5CAFFCCB30B2}"/>
              </a:ext>
            </a:extLst>
          </p:cNvPr>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 name="Date Placeholder 1">
            <a:extLst>
              <a:ext uri="{FF2B5EF4-FFF2-40B4-BE49-F238E27FC236}">
                <a16:creationId xmlns:a16="http://schemas.microsoft.com/office/drawing/2014/main" id="{1B19461D-C75B-D510-D541-BC388E910AAA}"/>
              </a:ext>
            </a:extLst>
          </p:cNvPr>
          <p:cNvSpPr>
            <a:spLocks noGrp="1"/>
          </p:cNvSpPr>
          <p:nvPr>
            <p:ph type="dt" sz="half" idx="10"/>
          </p:nvPr>
        </p:nvSpPr>
        <p:spPr/>
        <p:txBody>
          <a:bodyPr/>
          <a:lstStyle>
            <a:lvl1pPr>
              <a:defRPr/>
            </a:lvl1pPr>
            <a:extLst/>
          </a:lstStyle>
          <a:p>
            <a:pPr>
              <a:defRPr/>
            </a:pPr>
            <a:fld id="{061420EE-C8D5-4845-B54C-8F03799F37D3}" type="datetimeFigureOut">
              <a:rPr lang="en-GB"/>
              <a:pPr>
                <a:defRPr/>
              </a:pPr>
              <a:t>30/04/2025</a:t>
            </a:fld>
            <a:endParaRPr lang="en-GB"/>
          </a:p>
        </p:txBody>
      </p:sp>
      <p:sp>
        <p:nvSpPr>
          <p:cNvPr id="5" name="Footer Placeholder 2">
            <a:extLst>
              <a:ext uri="{FF2B5EF4-FFF2-40B4-BE49-F238E27FC236}">
                <a16:creationId xmlns:a16="http://schemas.microsoft.com/office/drawing/2014/main" id="{FEE359F2-8E7E-20A6-9343-54CF10065BB1}"/>
              </a:ext>
            </a:extLst>
          </p:cNvPr>
          <p:cNvSpPr>
            <a:spLocks noGrp="1"/>
          </p:cNvSpPr>
          <p:nvPr>
            <p:ph type="ftr" sz="quarter" idx="11"/>
          </p:nvPr>
        </p:nvSpPr>
        <p:spPr/>
        <p:txBody>
          <a:bodyPr/>
          <a:lstStyle>
            <a:lvl1pPr>
              <a:defRPr/>
            </a:lvl1pPr>
            <a:extLst/>
          </a:lstStyle>
          <a:p>
            <a:pPr>
              <a:defRPr/>
            </a:pPr>
            <a:endParaRPr lang="en-GB"/>
          </a:p>
        </p:txBody>
      </p:sp>
      <p:sp>
        <p:nvSpPr>
          <p:cNvPr id="6" name="Slide Number Placeholder 3">
            <a:extLst>
              <a:ext uri="{FF2B5EF4-FFF2-40B4-BE49-F238E27FC236}">
                <a16:creationId xmlns:a16="http://schemas.microsoft.com/office/drawing/2014/main" id="{A29D9144-821F-BFF7-4DBA-BC1A1818434A}"/>
              </a:ext>
            </a:extLst>
          </p:cNvPr>
          <p:cNvSpPr>
            <a:spLocks noGrp="1"/>
          </p:cNvSpPr>
          <p:nvPr>
            <p:ph type="sldNum" sz="quarter" idx="12"/>
          </p:nvPr>
        </p:nvSpPr>
        <p:spPr/>
        <p:txBody>
          <a:bodyPr/>
          <a:lstStyle>
            <a:lvl1pPr>
              <a:defRPr/>
            </a:lvl1pPr>
          </a:lstStyle>
          <a:p>
            <a:fld id="{7CF07535-7E7F-6541-A1C3-B729B75A27C2}" type="slidenum">
              <a:rPr lang="en-GB" altLang="en-US"/>
              <a:pPr/>
              <a:t>‹#›</a:t>
            </a:fld>
            <a:endParaRPr lang="en-GB" altLang="en-US"/>
          </a:p>
        </p:txBody>
      </p:sp>
    </p:spTree>
    <p:extLst>
      <p:ext uri="{BB962C8B-B14F-4D97-AF65-F5344CB8AC3E}">
        <p14:creationId xmlns:p14="http://schemas.microsoft.com/office/powerpoint/2010/main" val="1152757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E64F436-0924-A38C-3E8F-F9D85BE960CF}"/>
              </a:ext>
            </a:extLst>
          </p:cNvPr>
          <p:cNvSpPr>
            <a:spLocks noGrp="1"/>
          </p:cNvSpPr>
          <p:nvPr>
            <p:ph type="dt" sz="half" idx="10"/>
          </p:nvPr>
        </p:nvSpPr>
        <p:spPr/>
        <p:txBody>
          <a:bodyPr/>
          <a:lstStyle>
            <a:lvl1pPr>
              <a:defRPr/>
            </a:lvl1pPr>
            <a:extLst/>
          </a:lstStyle>
          <a:p>
            <a:pPr>
              <a:defRPr/>
            </a:pPr>
            <a:fld id="{BE738E14-C556-914F-B2BF-4B2BD06D428B}" type="datetimeFigureOut">
              <a:rPr lang="en-GB"/>
              <a:pPr>
                <a:defRPr/>
              </a:pPr>
              <a:t>30/04/2025</a:t>
            </a:fld>
            <a:endParaRPr lang="en-GB"/>
          </a:p>
        </p:txBody>
      </p:sp>
      <p:sp>
        <p:nvSpPr>
          <p:cNvPr id="6" name="Footer Placeholder 5">
            <a:extLst>
              <a:ext uri="{FF2B5EF4-FFF2-40B4-BE49-F238E27FC236}">
                <a16:creationId xmlns:a16="http://schemas.microsoft.com/office/drawing/2014/main" id="{B9286C59-3CD5-15D3-FF21-00A353B1C507}"/>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0E549E79-C3A9-166A-19C1-F06F780BC98E}"/>
              </a:ext>
            </a:extLst>
          </p:cNvPr>
          <p:cNvSpPr>
            <a:spLocks noGrp="1"/>
          </p:cNvSpPr>
          <p:nvPr>
            <p:ph type="sldNum" sz="quarter" idx="12"/>
          </p:nvPr>
        </p:nvSpPr>
        <p:spPr/>
        <p:txBody>
          <a:bodyPr/>
          <a:lstStyle>
            <a:lvl1pPr>
              <a:defRPr/>
            </a:lvl1pPr>
          </a:lstStyle>
          <a:p>
            <a:fld id="{BBEAA175-B5DE-EC4B-BB18-088E7AFD22C3}" type="slidenum">
              <a:rPr lang="en-GB" altLang="en-US"/>
              <a:pPr/>
              <a:t>‹#›</a:t>
            </a:fld>
            <a:endParaRPr lang="en-GB" altLang="en-US"/>
          </a:p>
        </p:txBody>
      </p:sp>
    </p:spTree>
    <p:extLst>
      <p:ext uri="{BB962C8B-B14F-4D97-AF65-F5344CB8AC3E}">
        <p14:creationId xmlns:p14="http://schemas.microsoft.com/office/powerpoint/2010/main" val="2907582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ADDD6E6-C3C1-3E06-CDA1-2E681B0DFFA8}"/>
              </a:ext>
            </a:extLst>
          </p:cNvPr>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eaLnBrk="1" fontAlgn="auto" hangingPunct="1">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owchart: Process 13">
            <a:extLst>
              <a:ext uri="{FF2B5EF4-FFF2-40B4-BE49-F238E27FC236}">
                <a16:creationId xmlns:a16="http://schemas.microsoft.com/office/drawing/2014/main" id="{21A4BBB7-CF1F-D825-6163-5D34FDFA7224}"/>
              </a:ext>
            </a:extLst>
          </p:cNvPr>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Flowchart: Process 15">
            <a:extLst>
              <a:ext uri="{FF2B5EF4-FFF2-40B4-BE49-F238E27FC236}">
                <a16:creationId xmlns:a16="http://schemas.microsoft.com/office/drawing/2014/main" id="{97C283C7-5E60-1E37-8116-BB6337725AFD}"/>
              </a:ext>
            </a:extLst>
          </p:cNvPr>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a:t>Click to edit Master title style</a:t>
            </a: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a:t>Click icon to add picture</a:t>
            </a: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8" name="Date Placeholder 4">
            <a:extLst>
              <a:ext uri="{FF2B5EF4-FFF2-40B4-BE49-F238E27FC236}">
                <a16:creationId xmlns:a16="http://schemas.microsoft.com/office/drawing/2014/main" id="{3F4482E3-4B4E-8CA2-0BB3-2B35B579AF92}"/>
              </a:ext>
            </a:extLst>
          </p:cNvPr>
          <p:cNvSpPr>
            <a:spLocks noGrp="1"/>
          </p:cNvSpPr>
          <p:nvPr>
            <p:ph type="dt" sz="half" idx="10"/>
          </p:nvPr>
        </p:nvSpPr>
        <p:spPr/>
        <p:txBody>
          <a:bodyPr/>
          <a:lstStyle>
            <a:lvl1pPr>
              <a:defRPr/>
            </a:lvl1pPr>
            <a:extLst/>
          </a:lstStyle>
          <a:p>
            <a:pPr>
              <a:defRPr/>
            </a:pPr>
            <a:fld id="{7A008A47-28C7-3E48-8F33-0E5000DFE9CB}" type="datetimeFigureOut">
              <a:rPr lang="en-GB"/>
              <a:pPr>
                <a:defRPr/>
              </a:pPr>
              <a:t>30/04/2025</a:t>
            </a:fld>
            <a:endParaRPr lang="en-GB"/>
          </a:p>
        </p:txBody>
      </p:sp>
      <p:sp>
        <p:nvSpPr>
          <p:cNvPr id="9" name="Footer Placeholder 5">
            <a:extLst>
              <a:ext uri="{FF2B5EF4-FFF2-40B4-BE49-F238E27FC236}">
                <a16:creationId xmlns:a16="http://schemas.microsoft.com/office/drawing/2014/main" id="{18454E7A-516D-7D6D-75A0-2C29645CCC60}"/>
              </a:ext>
            </a:extLst>
          </p:cNvPr>
          <p:cNvSpPr>
            <a:spLocks noGrp="1"/>
          </p:cNvSpPr>
          <p:nvPr>
            <p:ph type="ftr" sz="quarter" idx="11"/>
          </p:nvPr>
        </p:nvSpPr>
        <p:spPr/>
        <p:txBody>
          <a:bodyPr/>
          <a:lstStyle>
            <a:lvl1pPr>
              <a:defRPr/>
            </a:lvl1pPr>
            <a:extLst/>
          </a:lstStyle>
          <a:p>
            <a:pPr>
              <a:defRPr/>
            </a:pPr>
            <a:endParaRPr lang="en-GB"/>
          </a:p>
        </p:txBody>
      </p:sp>
      <p:sp>
        <p:nvSpPr>
          <p:cNvPr id="10" name="Slide Number Placeholder 6">
            <a:extLst>
              <a:ext uri="{FF2B5EF4-FFF2-40B4-BE49-F238E27FC236}">
                <a16:creationId xmlns:a16="http://schemas.microsoft.com/office/drawing/2014/main" id="{680E911C-DF90-674A-EC8D-696B0FE4AE2F}"/>
              </a:ext>
            </a:extLst>
          </p:cNvPr>
          <p:cNvSpPr>
            <a:spLocks noGrp="1"/>
          </p:cNvSpPr>
          <p:nvPr>
            <p:ph type="sldNum" sz="quarter" idx="12"/>
          </p:nvPr>
        </p:nvSpPr>
        <p:spPr/>
        <p:txBody>
          <a:bodyPr/>
          <a:lstStyle>
            <a:lvl1pPr>
              <a:defRPr/>
            </a:lvl1pPr>
          </a:lstStyle>
          <a:p>
            <a:fld id="{C1C725BC-8FF9-984E-B471-1C98080F85D2}" type="slidenum">
              <a:rPr lang="en-GB" altLang="en-US"/>
              <a:pPr/>
              <a:t>‹#›</a:t>
            </a:fld>
            <a:endParaRPr lang="en-GB" altLang="en-US"/>
          </a:p>
        </p:txBody>
      </p:sp>
    </p:spTree>
    <p:extLst>
      <p:ext uri="{BB962C8B-B14F-4D97-AF65-F5344CB8AC3E}">
        <p14:creationId xmlns:p14="http://schemas.microsoft.com/office/powerpoint/2010/main" val="1327014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80EF2DA7-C3F6-D81F-E658-5A6DA7E3679D}"/>
              </a:ext>
            </a:extLst>
          </p:cNvPr>
          <p:cNvSpPr>
            <a:spLocks noGrp="1"/>
          </p:cNvSpPr>
          <p:nvPr>
            <p:ph type="dt" sz="half" idx="10"/>
          </p:nvPr>
        </p:nvSpPr>
        <p:spPr/>
        <p:txBody>
          <a:bodyPr/>
          <a:lstStyle>
            <a:lvl1pPr>
              <a:defRPr/>
            </a:lvl1pPr>
          </a:lstStyle>
          <a:p>
            <a:pPr>
              <a:defRPr/>
            </a:pPr>
            <a:fld id="{F15C034A-BDEE-BC4B-9C74-AE71728528D0}" type="datetimeFigureOut">
              <a:rPr lang="en-GB"/>
              <a:pPr>
                <a:defRPr/>
              </a:pPr>
              <a:t>30/04/2025</a:t>
            </a:fld>
            <a:endParaRPr lang="en-GB"/>
          </a:p>
        </p:txBody>
      </p:sp>
      <p:sp>
        <p:nvSpPr>
          <p:cNvPr id="5" name="Footer Placeholder 9">
            <a:extLst>
              <a:ext uri="{FF2B5EF4-FFF2-40B4-BE49-F238E27FC236}">
                <a16:creationId xmlns:a16="http://schemas.microsoft.com/office/drawing/2014/main" id="{AAC6ECEC-6673-881F-C021-18C3F148A2E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731EC6E9-0A7D-3CC4-7CE7-AAFBBC8D58D7}"/>
              </a:ext>
            </a:extLst>
          </p:cNvPr>
          <p:cNvSpPr>
            <a:spLocks noGrp="1"/>
          </p:cNvSpPr>
          <p:nvPr>
            <p:ph type="sldNum" sz="quarter" idx="12"/>
          </p:nvPr>
        </p:nvSpPr>
        <p:spPr/>
        <p:txBody>
          <a:bodyPr/>
          <a:lstStyle>
            <a:lvl1pPr>
              <a:defRPr/>
            </a:lvl1pPr>
          </a:lstStyle>
          <a:p>
            <a:fld id="{B3C3DB94-7B8A-CA4B-9F46-55F7B05E24BB}" type="slidenum">
              <a:rPr lang="en-GB" altLang="en-US"/>
              <a:pPr/>
              <a:t>‹#›</a:t>
            </a:fld>
            <a:endParaRPr lang="en-GB" altLang="en-US"/>
          </a:p>
        </p:txBody>
      </p:sp>
    </p:spTree>
    <p:extLst>
      <p:ext uri="{BB962C8B-B14F-4D97-AF65-F5344CB8AC3E}">
        <p14:creationId xmlns:p14="http://schemas.microsoft.com/office/powerpoint/2010/main" val="1177408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781A7E34-62C8-10C0-A41C-C19B5BF6CBCE}"/>
              </a:ext>
            </a:extLst>
          </p:cNvPr>
          <p:cNvSpPr>
            <a:spLocks noGrp="1"/>
          </p:cNvSpPr>
          <p:nvPr>
            <p:ph type="dt" sz="half" idx="10"/>
          </p:nvPr>
        </p:nvSpPr>
        <p:spPr/>
        <p:txBody>
          <a:bodyPr/>
          <a:lstStyle>
            <a:lvl1pPr>
              <a:defRPr/>
            </a:lvl1pPr>
          </a:lstStyle>
          <a:p>
            <a:pPr>
              <a:defRPr/>
            </a:pPr>
            <a:fld id="{DFE19ACF-57CE-2149-B5BE-1D4AC5B2A8ED}" type="datetimeFigureOut">
              <a:rPr lang="en-GB"/>
              <a:pPr>
                <a:defRPr/>
              </a:pPr>
              <a:t>30/04/2025</a:t>
            </a:fld>
            <a:endParaRPr lang="en-GB"/>
          </a:p>
        </p:txBody>
      </p:sp>
      <p:sp>
        <p:nvSpPr>
          <p:cNvPr id="5" name="Footer Placeholder 9">
            <a:extLst>
              <a:ext uri="{FF2B5EF4-FFF2-40B4-BE49-F238E27FC236}">
                <a16:creationId xmlns:a16="http://schemas.microsoft.com/office/drawing/2014/main" id="{21A98A23-3004-17A9-A711-EE491AA3292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22E9927B-8CDC-9733-8459-5A84D5941FE3}"/>
              </a:ext>
            </a:extLst>
          </p:cNvPr>
          <p:cNvSpPr>
            <a:spLocks noGrp="1"/>
          </p:cNvSpPr>
          <p:nvPr>
            <p:ph type="sldNum" sz="quarter" idx="12"/>
          </p:nvPr>
        </p:nvSpPr>
        <p:spPr/>
        <p:txBody>
          <a:bodyPr/>
          <a:lstStyle>
            <a:lvl1pPr>
              <a:defRPr/>
            </a:lvl1pPr>
          </a:lstStyle>
          <a:p>
            <a:fld id="{8AB6C128-AA58-754B-867B-663DB5339883}" type="slidenum">
              <a:rPr lang="en-GB" altLang="en-US"/>
              <a:pPr/>
              <a:t>‹#›</a:t>
            </a:fld>
            <a:endParaRPr lang="en-GB" altLang="en-US"/>
          </a:p>
        </p:txBody>
      </p:sp>
    </p:spTree>
    <p:extLst>
      <p:ext uri="{BB962C8B-B14F-4D97-AF65-F5344CB8AC3E}">
        <p14:creationId xmlns:p14="http://schemas.microsoft.com/office/powerpoint/2010/main" val="115713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Pie 6">
            <a:extLst>
              <a:ext uri="{FF2B5EF4-FFF2-40B4-BE49-F238E27FC236}">
                <a16:creationId xmlns:a16="http://schemas.microsoft.com/office/drawing/2014/main" id="{9B3A428E-C856-147C-E952-1BA359EB4DF7}"/>
              </a:ext>
            </a:extLst>
          </p:cNvPr>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Oval 7">
            <a:extLst>
              <a:ext uri="{FF2B5EF4-FFF2-40B4-BE49-F238E27FC236}">
                <a16:creationId xmlns:a16="http://schemas.microsoft.com/office/drawing/2014/main" id="{3C20096D-E32E-CBBF-9A4D-F42F807B160E}"/>
              </a:ext>
            </a:extLst>
          </p:cNvPr>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Donut 10">
            <a:extLst>
              <a:ext uri="{FF2B5EF4-FFF2-40B4-BE49-F238E27FC236}">
                <a16:creationId xmlns:a16="http://schemas.microsoft.com/office/drawing/2014/main" id="{2C925724-64FB-B6BE-C063-60713CD4A845}"/>
              </a:ext>
            </a:extLst>
          </p:cNvPr>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Rectangle 11">
            <a:extLst>
              <a:ext uri="{FF2B5EF4-FFF2-40B4-BE49-F238E27FC236}">
                <a16:creationId xmlns:a16="http://schemas.microsoft.com/office/drawing/2014/main" id="{DA5557A2-35AD-8124-67C6-9C85ADB94442}"/>
              </a:ext>
            </a:extLst>
          </p:cNvPr>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itle Placeholder 4">
            <a:extLst>
              <a:ext uri="{FF2B5EF4-FFF2-40B4-BE49-F238E27FC236}">
                <a16:creationId xmlns:a16="http://schemas.microsoft.com/office/drawing/2014/main" id="{FDF2A181-F78E-7B17-4991-DF820415C006}"/>
              </a:ext>
            </a:extLst>
          </p:cNvPr>
          <p:cNvSpPr>
            <a:spLocks noGrp="1"/>
          </p:cNvSpPr>
          <p:nvPr>
            <p:ph type="title"/>
          </p:nvPr>
        </p:nvSpPr>
        <p:spPr>
          <a:xfrm>
            <a:off x="1435100" y="274638"/>
            <a:ext cx="7499350" cy="1143000"/>
          </a:xfrm>
          <a:prstGeom prst="rect">
            <a:avLst/>
          </a:prstGeom>
        </p:spPr>
        <p:txBody>
          <a:bodyPr anchor="ctr">
            <a:normAutofit/>
          </a:bodyPr>
          <a:lstStyle/>
          <a:p>
            <a:r>
              <a:rPr lang="en-US"/>
              <a:t>Click to edit Master title style</a:t>
            </a:r>
          </a:p>
        </p:txBody>
      </p:sp>
      <p:sp>
        <p:nvSpPr>
          <p:cNvPr id="1033" name="Text Placeholder 8">
            <a:extLst>
              <a:ext uri="{FF2B5EF4-FFF2-40B4-BE49-F238E27FC236}">
                <a16:creationId xmlns:a16="http://schemas.microsoft.com/office/drawing/2014/main" id="{E962DAB8-ADE8-2F0A-5943-4DA29E6298B4}"/>
              </a:ext>
            </a:extLst>
          </p:cNvPr>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4" name="Date Placeholder 23">
            <a:extLst>
              <a:ext uri="{FF2B5EF4-FFF2-40B4-BE49-F238E27FC236}">
                <a16:creationId xmlns:a16="http://schemas.microsoft.com/office/drawing/2014/main" id="{EF050A2F-971D-50C8-84B1-EE7C8E81556A}"/>
              </a:ext>
            </a:extLst>
          </p:cNvPr>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cs typeface="+mn-cs"/>
              </a:defRPr>
            </a:lvl1pPr>
            <a:extLst/>
          </a:lstStyle>
          <a:p>
            <a:pPr>
              <a:defRPr/>
            </a:pPr>
            <a:fld id="{699FE4D7-A7E7-E542-AC9B-896FF4DE0B05}" type="datetimeFigureOut">
              <a:rPr lang="en-GB"/>
              <a:pPr>
                <a:defRPr/>
              </a:pPr>
              <a:t>30/04/2025</a:t>
            </a:fld>
            <a:endParaRPr lang="en-GB"/>
          </a:p>
        </p:txBody>
      </p:sp>
      <p:sp>
        <p:nvSpPr>
          <p:cNvPr id="10" name="Footer Placeholder 9">
            <a:extLst>
              <a:ext uri="{FF2B5EF4-FFF2-40B4-BE49-F238E27FC236}">
                <a16:creationId xmlns:a16="http://schemas.microsoft.com/office/drawing/2014/main" id="{929C6B76-C5BF-700B-5370-67B8782A3D2B}"/>
              </a:ext>
            </a:extLst>
          </p:cNvPr>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en-GB"/>
          </a:p>
        </p:txBody>
      </p:sp>
      <p:sp>
        <p:nvSpPr>
          <p:cNvPr id="22" name="Slide Number Placeholder 21">
            <a:extLst>
              <a:ext uri="{FF2B5EF4-FFF2-40B4-BE49-F238E27FC236}">
                <a16:creationId xmlns:a16="http://schemas.microsoft.com/office/drawing/2014/main" id="{33627A4E-41F3-D70E-3F07-5D8D1A78A71A}"/>
              </a:ext>
            </a:extLst>
          </p:cNvPr>
          <p:cNvSpPr>
            <a:spLocks noGrp="1"/>
          </p:cNvSpPr>
          <p:nvPr>
            <p:ph type="sldNum" sz="quarter" idx="4"/>
          </p:nvPr>
        </p:nvSpPr>
        <p:spPr>
          <a:xfrm>
            <a:off x="8613775" y="6305550"/>
            <a:ext cx="457200" cy="4762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200">
                <a:solidFill>
                  <a:srgbClr val="B5A788"/>
                </a:solidFill>
                <a:latin typeface="Gill Sans MT" panose="020B0502020104020203" pitchFamily="34" charset="77"/>
              </a:defRPr>
            </a:lvl1pPr>
          </a:lstStyle>
          <a:p>
            <a:fld id="{E832D5BA-AE40-E24E-9B37-FED13AF8B153}" type="slidenum">
              <a:rPr lang="en-GB" altLang="en-US"/>
              <a:pPr/>
              <a:t>‹#›</a:t>
            </a:fld>
            <a:endParaRPr lang="en-GB" altLang="en-US"/>
          </a:p>
        </p:txBody>
      </p:sp>
      <p:sp>
        <p:nvSpPr>
          <p:cNvPr id="15" name="Rectangle 14">
            <a:extLst>
              <a:ext uri="{FF2B5EF4-FFF2-40B4-BE49-F238E27FC236}">
                <a16:creationId xmlns:a16="http://schemas.microsoft.com/office/drawing/2014/main" id="{44F1C92B-B5DF-3994-1602-322FA2C58486}"/>
              </a:ext>
            </a:extLst>
          </p:cNvPr>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887" r:id="rId1"/>
    <p:sldLayoutId id="2147483882" r:id="rId2"/>
    <p:sldLayoutId id="2147483888" r:id="rId3"/>
    <p:sldLayoutId id="2147483883" r:id="rId4"/>
    <p:sldLayoutId id="2147483889" r:id="rId5"/>
    <p:sldLayoutId id="2147483884" r:id="rId6"/>
    <p:sldLayoutId id="2147483890" r:id="rId7"/>
    <p:sldLayoutId id="2147483891" r:id="rId8"/>
    <p:sldLayoutId id="2147483892" r:id="rId9"/>
    <p:sldLayoutId id="2147483885" r:id="rId10"/>
    <p:sldLayoutId id="2147483886" r:id="rId1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2"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2"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2"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2"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outdoored.co.uk/resources/section/legaldocument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outdoored.co.uk/our-centres/east-barnby"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a:extLst>
              <a:ext uri="{FF2B5EF4-FFF2-40B4-BE49-F238E27FC236}">
                <a16:creationId xmlns:a16="http://schemas.microsoft.com/office/drawing/2014/main" id="{F3B81CF4-2818-EFD1-DB71-F2D1883D4CCC}"/>
              </a:ext>
            </a:extLst>
          </p:cNvPr>
          <p:cNvSpPr txBox="1">
            <a:spLocks noChangeArrowheads="1"/>
          </p:cNvSpPr>
          <p:nvPr/>
        </p:nvSpPr>
        <p:spPr bwMode="auto">
          <a:xfrm>
            <a:off x="1187450" y="674688"/>
            <a:ext cx="7705725"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algn="ctr" eaLnBrk="1" hangingPunct="1">
              <a:spcBef>
                <a:spcPct val="0"/>
              </a:spcBef>
              <a:buClrTx/>
              <a:buSzTx/>
              <a:buFontTx/>
              <a:buNone/>
            </a:pPr>
            <a:endParaRPr lang="en-GB" altLang="en-US" sz="5400" dirty="0">
              <a:latin typeface="Comic Sans MS" panose="030F0902030302020204" pitchFamily="66" charset="0"/>
            </a:endParaRPr>
          </a:p>
          <a:p>
            <a:pPr algn="ctr" eaLnBrk="1" hangingPunct="1">
              <a:spcBef>
                <a:spcPct val="0"/>
              </a:spcBef>
              <a:buClrTx/>
              <a:buSzTx/>
              <a:buFontTx/>
              <a:buNone/>
            </a:pPr>
            <a:r>
              <a:rPr lang="en-GB" altLang="en-US" sz="5400" dirty="0">
                <a:latin typeface="Comic Sans MS" panose="030F0902030302020204" pitchFamily="66" charset="0"/>
              </a:rPr>
              <a:t>Year 6 trip to East </a:t>
            </a:r>
            <a:r>
              <a:rPr lang="en-GB" altLang="en-US" sz="5400" dirty="0" err="1">
                <a:latin typeface="Comic Sans MS" panose="030F0902030302020204" pitchFamily="66" charset="0"/>
              </a:rPr>
              <a:t>Barnby</a:t>
            </a:r>
            <a:r>
              <a:rPr lang="en-GB" altLang="en-US" sz="5400">
                <a:latin typeface="Comic Sans MS" panose="030F0902030302020204" pitchFamily="66" charset="0"/>
              </a:rPr>
              <a:t> </a:t>
            </a:r>
          </a:p>
          <a:p>
            <a:pPr algn="ctr" eaLnBrk="1" hangingPunct="1">
              <a:spcBef>
                <a:spcPct val="0"/>
              </a:spcBef>
              <a:buClrTx/>
              <a:buSzTx/>
              <a:buFontTx/>
              <a:buNone/>
            </a:pPr>
            <a:r>
              <a:rPr lang="en-GB" altLang="en-US" sz="4400">
                <a:latin typeface="Comic Sans MS" panose="030F0902030302020204" pitchFamily="66" charset="0"/>
              </a:rPr>
              <a:t>2</a:t>
            </a:r>
            <a:r>
              <a:rPr lang="en-GB" altLang="en-US" sz="4400" baseline="30000">
                <a:latin typeface="Comic Sans MS" panose="030F0902030302020204" pitchFamily="66" charset="0"/>
              </a:rPr>
              <a:t>nd</a:t>
            </a:r>
            <a:r>
              <a:rPr lang="en-GB" altLang="en-US" sz="4400">
                <a:latin typeface="Comic Sans MS" panose="030F0902030302020204" pitchFamily="66" charset="0"/>
              </a:rPr>
              <a:t> June – 6</a:t>
            </a:r>
            <a:r>
              <a:rPr lang="en-GB" altLang="en-US" sz="4400" baseline="30000">
                <a:latin typeface="Comic Sans MS" panose="030F0902030302020204" pitchFamily="66" charset="0"/>
              </a:rPr>
              <a:t>th</a:t>
            </a:r>
            <a:r>
              <a:rPr lang="en-GB" altLang="en-US" sz="4400">
                <a:latin typeface="Comic Sans MS" panose="030F0902030302020204" pitchFamily="66" charset="0"/>
              </a:rPr>
              <a:t> June 2025</a:t>
            </a:r>
          </a:p>
        </p:txBody>
      </p:sp>
      <p:pic>
        <p:nvPicPr>
          <p:cNvPr id="8195" name="Picture 2" descr="East Barnby Logo">
            <a:extLst>
              <a:ext uri="{FF2B5EF4-FFF2-40B4-BE49-F238E27FC236}">
                <a16:creationId xmlns:a16="http://schemas.microsoft.com/office/drawing/2014/main" id="{BB38A63A-9EDD-C28C-09B9-0ADED4BB17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813" y="0"/>
            <a:ext cx="1603375"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4">
            <a:extLst>
              <a:ext uri="{FF2B5EF4-FFF2-40B4-BE49-F238E27FC236}">
                <a16:creationId xmlns:a16="http://schemas.microsoft.com/office/drawing/2014/main" id="{6E798B5C-FD3C-5C13-8632-372429053C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275" y="3902075"/>
            <a:ext cx="2085975" cy="267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04215-88EE-5CCB-584B-661B769118F5}"/>
              </a:ext>
            </a:extLst>
          </p:cNvPr>
          <p:cNvSpPr>
            <a:spLocks noGrp="1"/>
          </p:cNvSpPr>
          <p:nvPr>
            <p:ph type="title"/>
          </p:nvPr>
        </p:nvSpPr>
        <p:spPr/>
        <p:txBody>
          <a:bodyPr>
            <a:normAutofit fontScale="90000"/>
          </a:bodyPr>
          <a:lstStyle/>
          <a:p>
            <a:pPr marL="365125" indent="-282575" algn="ctr">
              <a:spcBef>
                <a:spcPts val="600"/>
              </a:spcBef>
              <a:defRPr/>
            </a:pPr>
            <a:r>
              <a:rPr lang="en-GB" sz="4000" b="1">
                <a:solidFill>
                  <a:schemeClr val="tx1"/>
                </a:solidFill>
                <a:effectLst/>
                <a:latin typeface="Comic Sans MS" panose="030F0702030302020204" pitchFamily="66" charset="0"/>
                <a:ea typeface="+mn-ea"/>
                <a:cs typeface="+mn-cs"/>
              </a:rPr>
              <a:t>The East </a:t>
            </a:r>
            <a:r>
              <a:rPr lang="en-GB" sz="4000" b="1" err="1">
                <a:solidFill>
                  <a:schemeClr val="tx1"/>
                </a:solidFill>
                <a:effectLst/>
                <a:latin typeface="Comic Sans MS" panose="030F0702030302020204" pitchFamily="66" charset="0"/>
                <a:ea typeface="+mn-ea"/>
                <a:cs typeface="+mn-cs"/>
              </a:rPr>
              <a:t>Barnby</a:t>
            </a:r>
            <a:r>
              <a:rPr lang="en-GB" sz="4000" b="1">
                <a:solidFill>
                  <a:schemeClr val="tx1"/>
                </a:solidFill>
                <a:effectLst/>
                <a:latin typeface="Comic Sans MS" panose="030F0702030302020204" pitchFamily="66" charset="0"/>
                <a:ea typeface="+mn-ea"/>
                <a:cs typeface="+mn-cs"/>
              </a:rPr>
              <a:t> Centre</a:t>
            </a:r>
            <a:r>
              <a:rPr lang="en-GB" sz="3200" b="1">
                <a:solidFill>
                  <a:schemeClr val="tx1"/>
                </a:solidFill>
                <a:effectLst/>
                <a:latin typeface="Calibri-Bold"/>
                <a:ea typeface="+mn-ea"/>
                <a:cs typeface="+mn-cs"/>
              </a:rPr>
              <a:t/>
            </a:r>
            <a:br>
              <a:rPr lang="en-GB" sz="3200" b="1">
                <a:solidFill>
                  <a:schemeClr val="tx1"/>
                </a:solidFill>
                <a:effectLst/>
                <a:latin typeface="Calibri-Bold"/>
                <a:ea typeface="+mn-ea"/>
                <a:cs typeface="+mn-cs"/>
              </a:rPr>
            </a:br>
            <a:endParaRPr lang="en-GB">
              <a:solidFill>
                <a:schemeClr val="tx1"/>
              </a:solidFill>
            </a:endParaRPr>
          </a:p>
        </p:txBody>
      </p:sp>
      <p:sp>
        <p:nvSpPr>
          <p:cNvPr id="9219" name="Content Placeholder 2">
            <a:extLst>
              <a:ext uri="{FF2B5EF4-FFF2-40B4-BE49-F238E27FC236}">
                <a16:creationId xmlns:a16="http://schemas.microsoft.com/office/drawing/2014/main" id="{325A5893-2437-BDE5-A8EA-C336CDD30580}"/>
              </a:ext>
            </a:extLst>
          </p:cNvPr>
          <p:cNvSpPr>
            <a:spLocks noGrp="1"/>
          </p:cNvSpPr>
          <p:nvPr>
            <p:ph idx="1"/>
          </p:nvPr>
        </p:nvSpPr>
        <p:spPr>
          <a:xfrm>
            <a:off x="1331913" y="981075"/>
            <a:ext cx="7499350" cy="4800600"/>
          </a:xfrm>
        </p:spPr>
        <p:txBody>
          <a:bodyPr/>
          <a:lstStyle/>
          <a:p>
            <a:pPr marL="82550" indent="0">
              <a:buFont typeface="Wingdings 2" pitchFamily="2" charset="2"/>
              <a:buNone/>
            </a:pPr>
            <a:r>
              <a:rPr lang="en-GB" altLang="en-US">
                <a:solidFill>
                  <a:srgbClr val="000000"/>
                </a:solidFill>
                <a:latin typeface="Comic Sans MS" panose="030F0902030302020204" pitchFamily="66" charset="0"/>
              </a:rPr>
              <a:t>The Centre is a secure environment. At night, the dormitory buildings are alarmed and secured. </a:t>
            </a:r>
          </a:p>
          <a:p>
            <a:pPr marL="82550" indent="0">
              <a:buFont typeface="Wingdings 2" pitchFamily="2" charset="2"/>
              <a:buNone/>
            </a:pPr>
            <a:r>
              <a:rPr lang="en-GB" altLang="en-US">
                <a:solidFill>
                  <a:srgbClr val="000000"/>
                </a:solidFill>
                <a:latin typeface="Comic Sans MS" panose="030F0902030302020204" pitchFamily="66" charset="0"/>
              </a:rPr>
              <a:t>A member of East Barnby staff is on duty throughout the night, in addition to Bishop Monkton School staff. </a:t>
            </a:r>
          </a:p>
          <a:p>
            <a:pPr marL="82550" indent="0">
              <a:buFont typeface="Wingdings 2" pitchFamily="2" charset="2"/>
              <a:buNone/>
            </a:pPr>
            <a:r>
              <a:rPr lang="en-GB" altLang="en-US">
                <a:solidFill>
                  <a:srgbClr val="000000"/>
                </a:solidFill>
                <a:latin typeface="Comic Sans MS" panose="030F0902030302020204" pitchFamily="66" charset="0"/>
              </a:rPr>
              <a:t>Each dormitory has shower and toilet facilities. </a:t>
            </a:r>
          </a:p>
          <a:p>
            <a:pPr marL="82550" indent="0">
              <a:buFont typeface="Wingdings 2" pitchFamily="2" charset="2"/>
              <a:buNone/>
            </a:pPr>
            <a:r>
              <a:rPr lang="en-GB" altLang="en-US">
                <a:solidFill>
                  <a:srgbClr val="000000"/>
                </a:solidFill>
                <a:latin typeface="Comic Sans MS" panose="030F0902030302020204" pitchFamily="66" charset="0"/>
              </a:rPr>
              <a:t>The boys will be in a room together and the girls will be in a room together.</a:t>
            </a:r>
            <a:endParaRPr lang="en-GB" altLang="en-US">
              <a:latin typeface="Comic Sans MS" panose="030F0902030302020204"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CCE17-AECE-2ABE-F3C8-5CFC7EEA367F}"/>
              </a:ext>
            </a:extLst>
          </p:cNvPr>
          <p:cNvSpPr>
            <a:spLocks noGrp="1"/>
          </p:cNvSpPr>
          <p:nvPr>
            <p:ph type="title"/>
          </p:nvPr>
        </p:nvSpPr>
        <p:spPr/>
        <p:txBody>
          <a:bodyPr/>
          <a:lstStyle/>
          <a:p>
            <a:pPr algn="ctr">
              <a:defRPr/>
            </a:pPr>
            <a:r>
              <a:rPr lang="en-GB">
                <a:latin typeface="Comic Sans MS" panose="030F0702030302020204" pitchFamily="66" charset="0"/>
              </a:rPr>
              <a:t>Health and Safety </a:t>
            </a:r>
          </a:p>
        </p:txBody>
      </p:sp>
      <p:sp>
        <p:nvSpPr>
          <p:cNvPr id="10243" name="Content Placeholder 2">
            <a:extLst>
              <a:ext uri="{FF2B5EF4-FFF2-40B4-BE49-F238E27FC236}">
                <a16:creationId xmlns:a16="http://schemas.microsoft.com/office/drawing/2014/main" id="{BF1735BA-3F77-EB52-226C-A82FDF35502C}"/>
              </a:ext>
            </a:extLst>
          </p:cNvPr>
          <p:cNvSpPr>
            <a:spLocks noGrp="1"/>
          </p:cNvSpPr>
          <p:nvPr>
            <p:ph idx="1"/>
          </p:nvPr>
        </p:nvSpPr>
        <p:spPr>
          <a:xfrm>
            <a:off x="1331913" y="1196975"/>
            <a:ext cx="7499350" cy="4800600"/>
          </a:xfrm>
        </p:spPr>
        <p:txBody>
          <a:bodyPr/>
          <a:lstStyle/>
          <a:p>
            <a:pPr marL="82550" indent="0">
              <a:buFont typeface="Wingdings 2" pitchFamily="2" charset="2"/>
              <a:buNone/>
            </a:pPr>
            <a:r>
              <a:rPr lang="en-GB" altLang="en-US" sz="2400">
                <a:latin typeface="Comic Sans MS" panose="030F0902030302020204" pitchFamily="66" charset="0"/>
              </a:rPr>
              <a:t>East Barnby Outdoor Education Centre is owned and run by North Yorkshire County Council. The East Barnby liability insurances certificate can be found at: </a:t>
            </a:r>
            <a:r>
              <a:rPr lang="en-GB" altLang="en-US" sz="2400">
                <a:latin typeface="Comic Sans MS" panose="030F0902030302020204" pitchFamily="66" charset="0"/>
                <a:hlinkClick r:id="rId2"/>
              </a:rPr>
              <a:t>www.outdoored.co.uk/resources/section/legaldocuments</a:t>
            </a:r>
            <a:r>
              <a:rPr lang="en-GB" altLang="en-US" sz="2400">
                <a:latin typeface="Comic Sans MS" panose="030F0902030302020204" pitchFamily="66" charset="0"/>
              </a:rPr>
              <a:t> </a:t>
            </a:r>
          </a:p>
          <a:p>
            <a:pPr marL="82550" indent="0">
              <a:buFont typeface="Wingdings 2" pitchFamily="2" charset="2"/>
              <a:buNone/>
            </a:pPr>
            <a:r>
              <a:rPr lang="en-GB" altLang="en-US" sz="2400">
                <a:latin typeface="Comic Sans MS" panose="030F0902030302020204" pitchFamily="66" charset="0"/>
              </a:rPr>
              <a:t>These documents are annually renewed and updated on the website at the end of September. East Barnby is licensed and inspected annually by the Adventurous Activities Licencing Authority (AALS) to ensure the standard and quality of the East Barnby health and safety procedures.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24916-BD05-D9A5-EB58-754C52AE245A}"/>
              </a:ext>
            </a:extLst>
          </p:cNvPr>
          <p:cNvSpPr>
            <a:spLocks noGrp="1"/>
          </p:cNvSpPr>
          <p:nvPr>
            <p:ph type="ctrTitle"/>
          </p:nvPr>
        </p:nvSpPr>
        <p:spPr>
          <a:xfrm>
            <a:off x="1431925" y="360363"/>
            <a:ext cx="7407275" cy="836612"/>
          </a:xfrm>
        </p:spPr>
        <p:txBody>
          <a:bodyPr/>
          <a:lstStyle/>
          <a:p>
            <a:pPr algn="ctr">
              <a:defRPr/>
            </a:pPr>
            <a:r>
              <a:rPr lang="en-GB">
                <a:latin typeface="Comic Sans MS" panose="030F0702030302020204" pitchFamily="66" charset="0"/>
              </a:rPr>
              <a:t>Staff</a:t>
            </a:r>
            <a:r>
              <a:rPr lang="en-GB"/>
              <a:t> </a:t>
            </a:r>
          </a:p>
        </p:txBody>
      </p:sp>
      <p:sp>
        <p:nvSpPr>
          <p:cNvPr id="3" name="Subtitle 2">
            <a:extLst>
              <a:ext uri="{FF2B5EF4-FFF2-40B4-BE49-F238E27FC236}">
                <a16:creationId xmlns:a16="http://schemas.microsoft.com/office/drawing/2014/main" id="{60095097-C80B-1EFB-F1AF-1AE1129CB589}"/>
              </a:ext>
            </a:extLst>
          </p:cNvPr>
          <p:cNvSpPr>
            <a:spLocks noGrp="1"/>
          </p:cNvSpPr>
          <p:nvPr>
            <p:ph type="subTitle" idx="1"/>
          </p:nvPr>
        </p:nvSpPr>
        <p:spPr>
          <a:xfrm>
            <a:off x="1403350" y="1412875"/>
            <a:ext cx="7407275" cy="1752600"/>
          </a:xfrm>
        </p:spPr>
        <p:txBody>
          <a:bodyPr/>
          <a:lstStyle/>
          <a:p>
            <a:pPr marL="27305">
              <a:buFont typeface="Wingdings 2" panose="05020102010507070707" pitchFamily="18" charset="2"/>
              <a:buNone/>
              <a:defRPr/>
            </a:pPr>
            <a:r>
              <a:rPr lang="en-GB" sz="2800" dirty="0">
                <a:latin typeface="Comic Sans MS"/>
              </a:rPr>
              <a:t>Bishop Monkton School staff attending East Barnby:</a:t>
            </a:r>
            <a:endParaRPr lang="en-US" dirty="0">
              <a:latin typeface="Comic Sans MS"/>
            </a:endParaRPr>
          </a:p>
          <a:p>
            <a:pPr marL="27305">
              <a:buFont typeface="Wingdings 2" panose="05020102010507070707" pitchFamily="18" charset="2"/>
              <a:buNone/>
              <a:defRPr/>
            </a:pPr>
            <a:r>
              <a:rPr lang="en-GB" sz="2800" dirty="0">
                <a:latin typeface="Comic Sans MS"/>
              </a:rPr>
              <a:t>Mrs McMahon</a:t>
            </a:r>
          </a:p>
          <a:p>
            <a:pPr marL="27305">
              <a:buFont typeface="Wingdings 2" panose="05020102010507070707" pitchFamily="18" charset="2"/>
              <a:buNone/>
              <a:defRPr/>
            </a:pPr>
            <a:r>
              <a:rPr lang="en-GB" sz="2800" dirty="0">
                <a:latin typeface="Comic Sans MS"/>
              </a:rPr>
              <a:t>Miss Riddler </a:t>
            </a:r>
          </a:p>
          <a:p>
            <a:pPr marL="27305">
              <a:buFont typeface="Wingdings 2" panose="05020102010507070707" pitchFamily="18" charset="2"/>
              <a:buNone/>
              <a:defRPr/>
            </a:pPr>
            <a:r>
              <a:rPr lang="en-GB" sz="2800" dirty="0">
                <a:latin typeface="Comic Sans MS"/>
              </a:rPr>
              <a:t>Mrs Burnett (1:1) </a:t>
            </a:r>
          </a:p>
          <a:p>
            <a:pPr marL="27305">
              <a:defRPr/>
            </a:pPr>
            <a:r>
              <a:rPr lang="en-GB" sz="2800" dirty="0">
                <a:latin typeface="Comic Sans MS"/>
              </a:rPr>
              <a:t>Mrs Cowling (Visiting Wednesday and Thursday) </a:t>
            </a:r>
          </a:p>
          <a:p>
            <a:pPr marL="27305">
              <a:buFont typeface="Wingdings 2" panose="05020102010507070707" pitchFamily="18" charset="2"/>
              <a:buNone/>
              <a:defRPr/>
            </a:pPr>
            <a:r>
              <a:rPr lang="en-GB" sz="2800" dirty="0">
                <a:latin typeface="Comic Sans MS"/>
              </a:rPr>
              <a:t>Each activity group is led by a member of the East Barnby Teaching Staff accompanied by one member of Bishop Monkton School staff.</a:t>
            </a:r>
            <a:endParaRPr lang="en-GB" dirty="0">
              <a:latin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03D02-F2DC-26B1-4646-7689236D86B9}"/>
              </a:ext>
            </a:extLst>
          </p:cNvPr>
          <p:cNvSpPr>
            <a:spLocks noGrp="1"/>
          </p:cNvSpPr>
          <p:nvPr>
            <p:ph type="title"/>
          </p:nvPr>
        </p:nvSpPr>
        <p:spPr>
          <a:xfrm>
            <a:off x="1371600" y="115888"/>
            <a:ext cx="7497763" cy="865187"/>
          </a:xfrm>
        </p:spPr>
        <p:txBody>
          <a:bodyPr>
            <a:noAutofit/>
          </a:bodyPr>
          <a:lstStyle/>
          <a:p>
            <a:pPr algn="ctr">
              <a:defRPr/>
            </a:pPr>
            <a:r>
              <a:rPr lang="en-GB" sz="4000">
                <a:solidFill>
                  <a:schemeClr val="tx2">
                    <a:satMod val="130000"/>
                  </a:schemeClr>
                </a:solidFill>
                <a:latin typeface="Comic Sans MS" panose="030F0702030302020204" pitchFamily="66" charset="0"/>
              </a:rPr>
              <a:t/>
            </a:r>
            <a:br>
              <a:rPr lang="en-GB" sz="4000">
                <a:solidFill>
                  <a:schemeClr val="tx2">
                    <a:satMod val="130000"/>
                  </a:schemeClr>
                </a:solidFill>
                <a:latin typeface="Comic Sans MS" panose="030F0702030302020204" pitchFamily="66" charset="0"/>
              </a:rPr>
            </a:br>
            <a:r>
              <a:rPr lang="en-GB" sz="4000">
                <a:solidFill>
                  <a:schemeClr val="tx2">
                    <a:satMod val="130000"/>
                  </a:schemeClr>
                </a:solidFill>
                <a:latin typeface="Comic Sans MS" panose="030F0702030302020204" pitchFamily="66" charset="0"/>
              </a:rPr>
              <a:t/>
            </a:r>
            <a:br>
              <a:rPr lang="en-GB" sz="4000">
                <a:solidFill>
                  <a:schemeClr val="tx2">
                    <a:satMod val="130000"/>
                  </a:schemeClr>
                </a:solidFill>
                <a:latin typeface="Comic Sans MS" panose="030F0702030302020204" pitchFamily="66" charset="0"/>
              </a:rPr>
            </a:br>
            <a:r>
              <a:rPr lang="en-GB" sz="4000">
                <a:solidFill>
                  <a:schemeClr val="tx2">
                    <a:satMod val="130000"/>
                  </a:schemeClr>
                </a:solidFill>
                <a:latin typeface="Comic Sans MS" panose="030F0702030302020204" pitchFamily="66" charset="0"/>
              </a:rPr>
              <a:t>Kit List</a:t>
            </a:r>
            <a:br>
              <a:rPr lang="en-GB" sz="4000">
                <a:solidFill>
                  <a:schemeClr val="tx2">
                    <a:satMod val="130000"/>
                  </a:schemeClr>
                </a:solidFill>
                <a:latin typeface="Comic Sans MS" panose="030F0702030302020204" pitchFamily="66" charset="0"/>
              </a:rPr>
            </a:br>
            <a:r>
              <a:rPr lang="en-GB" sz="4000">
                <a:solidFill>
                  <a:schemeClr val="tx2">
                    <a:satMod val="130000"/>
                  </a:schemeClr>
                </a:solidFill>
                <a:latin typeface="Comic Sans MS" panose="030F0702030302020204" pitchFamily="66" charset="0"/>
              </a:rPr>
              <a:t/>
            </a:r>
            <a:br>
              <a:rPr lang="en-GB" sz="4000">
                <a:solidFill>
                  <a:schemeClr val="tx2">
                    <a:satMod val="130000"/>
                  </a:schemeClr>
                </a:solidFill>
                <a:latin typeface="Comic Sans MS" panose="030F0702030302020204" pitchFamily="66" charset="0"/>
              </a:rPr>
            </a:br>
            <a:r>
              <a:rPr lang="en-GB" sz="2800">
                <a:latin typeface="Comic Sans MS" panose="030F0702030302020204" pitchFamily="66" charset="0"/>
              </a:rPr>
              <a:t>The centre will provide full waterproofs and wellington boots for fieldwork.</a:t>
            </a:r>
            <a:endParaRPr lang="en-GB" sz="2800">
              <a:solidFill>
                <a:schemeClr val="tx2">
                  <a:satMod val="130000"/>
                </a:schemeClr>
              </a:solidFill>
              <a:latin typeface="Comic Sans MS" panose="030F0702030302020204" pitchFamily="66" charset="0"/>
            </a:endParaRPr>
          </a:p>
        </p:txBody>
      </p:sp>
      <p:pic>
        <p:nvPicPr>
          <p:cNvPr id="9220" name="Picture 4">
            <a:extLst>
              <a:ext uri="{FF2B5EF4-FFF2-40B4-BE49-F238E27FC236}">
                <a16:creationId xmlns:a16="http://schemas.microsoft.com/office/drawing/2014/main" id="{CEBB8972-6DE3-6462-F1B6-55CBEB1443AB}"/>
              </a:ext>
            </a:extLst>
          </p:cNvPr>
          <p:cNvPicPr>
            <a:picLocks noChangeAspect="1" noChangeArrowheads="1"/>
          </p:cNvPicPr>
          <p:nvPr/>
        </p:nvPicPr>
        <p:blipFill>
          <a:blip r:embed="rId2"/>
          <a:srcRect l="27391" t="15375" r="25567" b="6250"/>
          <a:stretch>
            <a:fillRect/>
          </a:stretch>
        </p:blipFill>
        <p:spPr bwMode="auto">
          <a:xfrm rot="21354453">
            <a:off x="2690813" y="2444750"/>
            <a:ext cx="4860925" cy="4133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E13BB80B-1691-C8B2-6474-90FF11880213}"/>
              </a:ext>
            </a:extLst>
          </p:cNvPr>
          <p:cNvSpPr>
            <a:spLocks noGrp="1"/>
          </p:cNvSpPr>
          <p:nvPr>
            <p:ph idx="1"/>
          </p:nvPr>
        </p:nvSpPr>
        <p:spPr>
          <a:xfrm>
            <a:off x="1258888" y="260350"/>
            <a:ext cx="7675562" cy="6597650"/>
          </a:xfrm>
        </p:spPr>
        <p:txBody>
          <a:bodyPr/>
          <a:lstStyle/>
          <a:p>
            <a:pPr eaLnBrk="1" hangingPunct="1">
              <a:buFont typeface="Wingdings 2" pitchFamily="2" charset="2"/>
              <a:buNone/>
            </a:pPr>
            <a:r>
              <a:rPr lang="en-GB" altLang="en-US" sz="1600" u="sng">
                <a:latin typeface="Comic Sans MS" panose="030F0902030302020204" pitchFamily="66" charset="0"/>
              </a:rPr>
              <a:t>OTHER USEFUL ITEMS</a:t>
            </a:r>
          </a:p>
          <a:p>
            <a:pPr eaLnBrk="1" hangingPunct="1"/>
            <a:r>
              <a:rPr lang="en-GB" altLang="en-US" sz="1600">
                <a:latin typeface="Comic Sans MS" panose="030F0902030302020204" pitchFamily="66" charset="0"/>
              </a:rPr>
              <a:t>Writing materials (pencil/pen) </a:t>
            </a:r>
          </a:p>
          <a:p>
            <a:pPr eaLnBrk="1" hangingPunct="1"/>
            <a:r>
              <a:rPr lang="en-GB" altLang="en-US" sz="1600">
                <a:latin typeface="Comic Sans MS" panose="030F0902030302020204" pitchFamily="66" charset="0"/>
              </a:rPr>
              <a:t>Book to read / a small quiet game</a:t>
            </a:r>
          </a:p>
          <a:p>
            <a:pPr eaLnBrk="1" hangingPunct="1"/>
            <a:r>
              <a:rPr lang="en-GB" altLang="en-US" sz="1600">
                <a:latin typeface="Comic Sans MS" panose="030F0902030302020204" pitchFamily="66" charset="0"/>
              </a:rPr>
              <a:t>A small back pack to hold your lunch</a:t>
            </a:r>
          </a:p>
          <a:p>
            <a:r>
              <a:rPr lang="en-GB" altLang="en-US" sz="1600">
                <a:latin typeface="Comic Sans MS" panose="030F0902030302020204" pitchFamily="66" charset="0"/>
              </a:rPr>
              <a:t>Small unbreakable flask (named on the side or lid)</a:t>
            </a:r>
          </a:p>
          <a:p>
            <a:pPr eaLnBrk="1" hangingPunct="1"/>
            <a:r>
              <a:rPr lang="en-GB" altLang="en-US" sz="1600">
                <a:latin typeface="Comic Sans MS" panose="030F0902030302020204" pitchFamily="66" charset="0"/>
              </a:rPr>
              <a:t>2/3 empty plastic bags/ black bin liners (named) – for wet clothing/dirty washing  </a:t>
            </a:r>
          </a:p>
          <a:p>
            <a:pPr eaLnBrk="1" hangingPunct="1"/>
            <a:endParaRPr lang="en-GB" altLang="en-US" sz="1600">
              <a:latin typeface="Comic Sans MS" panose="030F0902030302020204" pitchFamily="66" charset="0"/>
            </a:endParaRPr>
          </a:p>
          <a:p>
            <a:pPr eaLnBrk="1" hangingPunct="1">
              <a:buFont typeface="Wingdings 2" pitchFamily="2" charset="2"/>
              <a:buNone/>
            </a:pPr>
            <a:r>
              <a:rPr lang="en-GB" altLang="en-US" sz="1600" u="sng">
                <a:latin typeface="Comic Sans MS" panose="030F0902030302020204" pitchFamily="66" charset="0"/>
              </a:rPr>
              <a:t>WHAT </a:t>
            </a:r>
            <a:r>
              <a:rPr lang="en-GB" altLang="en-US" sz="1600" b="1" u="sng">
                <a:latin typeface="Comic Sans MS" panose="030F0902030302020204" pitchFamily="66" charset="0"/>
              </a:rPr>
              <a:t>NOT</a:t>
            </a:r>
            <a:r>
              <a:rPr lang="en-GB" altLang="en-US" sz="1600" u="sng">
                <a:latin typeface="Comic Sans MS" panose="030F0902030302020204" pitchFamily="66" charset="0"/>
              </a:rPr>
              <a:t> TO BRING</a:t>
            </a:r>
          </a:p>
          <a:p>
            <a:pPr eaLnBrk="1" hangingPunct="1"/>
            <a:r>
              <a:rPr lang="en-GB" altLang="en-US" sz="1600">
                <a:latin typeface="Comic Sans MS" panose="030F0902030302020204" pitchFamily="66" charset="0"/>
              </a:rPr>
              <a:t>We recommend that the following items are not appropriate at East Barnby: Radios, Mobile phones, Jewellery, PSP’s, and similar computer games</a:t>
            </a:r>
          </a:p>
          <a:p>
            <a:pPr eaLnBrk="1" hangingPunct="1"/>
            <a:r>
              <a:rPr lang="en-GB" altLang="en-US" sz="1600">
                <a:latin typeface="Comic Sans MS" panose="030F0902030302020204" pitchFamily="66" charset="0"/>
              </a:rPr>
              <a:t>Extra food or sweets (Meal time food is more than sufficient and there is a tuck shop)</a:t>
            </a:r>
          </a:p>
          <a:p>
            <a:pPr eaLnBrk="1" hangingPunct="1"/>
            <a:endParaRPr lang="en-GB" altLang="en-US" sz="1600">
              <a:latin typeface="Comic Sans MS" panose="030F0902030302020204" pitchFamily="66" charset="0"/>
            </a:endParaRPr>
          </a:p>
          <a:p>
            <a:pPr eaLnBrk="1" hangingPunct="1">
              <a:buFont typeface="Wingdings 2" pitchFamily="2" charset="2"/>
              <a:buNone/>
            </a:pPr>
            <a:r>
              <a:rPr lang="en-GB" altLang="en-US" sz="1600" u="sng">
                <a:latin typeface="Comic Sans MS" panose="030F0902030302020204" pitchFamily="66" charset="0"/>
              </a:rPr>
              <a:t>PLEASE LABEL ALL CLOTHES AND EQUIPMENT!!</a:t>
            </a:r>
          </a:p>
          <a:p>
            <a:pPr eaLnBrk="1" hangingPunct="1">
              <a:buFont typeface="Wingdings 2" pitchFamily="2" charset="2"/>
              <a:buNone/>
            </a:pPr>
            <a:r>
              <a:rPr lang="en-GB" altLang="en-US" sz="1600">
                <a:latin typeface="Comic Sans MS" panose="030F0902030302020204" pitchFamily="66" charset="0"/>
              </a:rPr>
              <a:t>*   Please ensure that your child helps to pack their own case so they can identify their own items. Children should also be able to carry their suitcase once it has been packed.</a:t>
            </a:r>
          </a:p>
          <a:p>
            <a:pPr eaLnBrk="1" hangingPunct="1"/>
            <a:endParaRPr lang="en-GB" altLang="en-US" sz="2000" u="sng"/>
          </a:p>
          <a:p>
            <a:pPr eaLnBrk="1" hangingPunct="1"/>
            <a:endParaRPr lang="en-GB" altLang="en-US" sz="2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2980C-E295-E69C-C072-80D59BEFA3AE}"/>
              </a:ext>
            </a:extLst>
          </p:cNvPr>
          <p:cNvSpPr>
            <a:spLocks noGrp="1"/>
          </p:cNvSpPr>
          <p:nvPr>
            <p:ph type="title"/>
          </p:nvPr>
        </p:nvSpPr>
        <p:spPr>
          <a:xfrm>
            <a:off x="1187450" y="-33338"/>
            <a:ext cx="7499350" cy="1143001"/>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Timetable- Monday</a:t>
            </a:r>
          </a:p>
        </p:txBody>
      </p:sp>
      <p:sp>
        <p:nvSpPr>
          <p:cNvPr id="3" name="Content Placeholder 2">
            <a:extLst>
              <a:ext uri="{FF2B5EF4-FFF2-40B4-BE49-F238E27FC236}">
                <a16:creationId xmlns:a16="http://schemas.microsoft.com/office/drawing/2014/main" id="{7346FCF8-BD1A-F16B-826F-074A34D5EF53}"/>
              </a:ext>
            </a:extLst>
          </p:cNvPr>
          <p:cNvSpPr>
            <a:spLocks noGrp="1"/>
          </p:cNvSpPr>
          <p:nvPr>
            <p:ph idx="1"/>
          </p:nvPr>
        </p:nvSpPr>
        <p:spPr>
          <a:xfrm>
            <a:off x="898525" y="765175"/>
            <a:ext cx="8250238" cy="5732463"/>
          </a:xfrm>
        </p:spPr>
        <p:txBody>
          <a:bodyPr>
            <a:normAutofit fontScale="25000" lnSpcReduction="20000"/>
          </a:bodyPr>
          <a:lstStyle/>
          <a:p>
            <a:pPr marL="365760" indent="-283210" eaLnBrk="1" fontAlgn="auto" hangingPunct="1">
              <a:spcAft>
                <a:spcPts val="0"/>
              </a:spcAft>
              <a:buFont typeface="Wingdings 2"/>
              <a:buChar char=""/>
              <a:defRPr/>
            </a:pPr>
            <a:endParaRPr lang="en-GB" sz="3100">
              <a:latin typeface="Comic Sans MS" panose="030F0702030302020204" pitchFamily="66" charset="0"/>
            </a:endParaRPr>
          </a:p>
          <a:p>
            <a:pPr>
              <a:buFont typeface="Wingdings 2" panose="05020102010507070707" pitchFamily="18" charset="2"/>
              <a:buChar char=""/>
              <a:defRPr/>
            </a:pPr>
            <a:r>
              <a:rPr lang="en-GB" sz="7600" dirty="0">
                <a:latin typeface="Comic Sans MS"/>
              </a:rPr>
              <a:t>8:40: Arrive at school. Parents and children come into Kites classroom with baggage. </a:t>
            </a:r>
            <a:r>
              <a:rPr lang="en-GB" sz="7600" b="1" dirty="0">
                <a:solidFill>
                  <a:srgbClr val="FF0000"/>
                </a:solidFill>
                <a:latin typeface="Comic Sans MS"/>
              </a:rPr>
              <a:t>Ensure that medicine forms are completed and medicines are handed in to Mrs McMahon. No medicine is to be carried by the children and all medicine (including </a:t>
            </a:r>
            <a:r>
              <a:rPr lang="en-GB" sz="7600" b="1" dirty="0" err="1">
                <a:solidFill>
                  <a:srgbClr val="FF0000"/>
                </a:solidFill>
                <a:latin typeface="Comic Sans MS"/>
              </a:rPr>
              <a:t>hayfever</a:t>
            </a:r>
            <a:r>
              <a:rPr lang="en-GB" sz="7600" b="1" dirty="0">
                <a:solidFill>
                  <a:srgbClr val="FF0000"/>
                </a:solidFill>
                <a:latin typeface="Comic Sans MS"/>
              </a:rPr>
              <a:t> tablets, travel sickness tablets, paracetamol) MUST be handed in. No medicine can be administered without a medical form.  </a:t>
            </a:r>
          </a:p>
          <a:p>
            <a:pPr>
              <a:buFont typeface="Wingdings 2" panose="05020102010507070707" pitchFamily="18" charset="2"/>
              <a:buChar char=""/>
              <a:defRPr/>
            </a:pPr>
            <a:endParaRPr lang="en-GB" sz="7600">
              <a:latin typeface="Comic Sans MS" panose="030F0702030302020204" pitchFamily="66" charset="0"/>
            </a:endParaRPr>
          </a:p>
          <a:p>
            <a:pPr>
              <a:buFont typeface="Wingdings 2" panose="05020102010507070707" pitchFamily="18" charset="2"/>
              <a:buChar char=""/>
              <a:defRPr/>
            </a:pPr>
            <a:r>
              <a:rPr lang="en-GB" sz="7600" dirty="0">
                <a:latin typeface="Comic Sans MS"/>
              </a:rPr>
              <a:t>10:30 - 11:30: Arrive at centre, if possible settle into dormitories (make own bed!!) and waterproofs/ wellington boots issue.</a:t>
            </a:r>
          </a:p>
          <a:p>
            <a:pPr marL="365760" indent="-283210" eaLnBrk="1" fontAlgn="auto" hangingPunct="1">
              <a:spcAft>
                <a:spcPts val="0"/>
              </a:spcAft>
              <a:buFont typeface="Wingdings 2"/>
              <a:buChar char=""/>
              <a:defRPr/>
            </a:pPr>
            <a:r>
              <a:rPr lang="en-GB" sz="7600" dirty="0">
                <a:latin typeface="Comic Sans MS"/>
              </a:rPr>
              <a:t>12.00: Welcome talk from East Barnby staff</a:t>
            </a:r>
          </a:p>
          <a:p>
            <a:pPr marL="365760" indent="-283210" eaLnBrk="1" fontAlgn="auto" hangingPunct="1">
              <a:spcAft>
                <a:spcPts val="0"/>
              </a:spcAft>
              <a:buFont typeface="Wingdings 2"/>
              <a:buChar char=""/>
              <a:defRPr/>
            </a:pPr>
            <a:r>
              <a:rPr lang="en-GB" sz="7600">
                <a:latin typeface="Comic Sans MS"/>
              </a:rPr>
              <a:t>12.30: Lunch *provided by home.  </a:t>
            </a:r>
            <a:endParaRPr lang="en-GB" sz="7600">
              <a:latin typeface="Comic Sans MS" panose="030F0702030302020204" pitchFamily="66" charset="0"/>
            </a:endParaRPr>
          </a:p>
          <a:p>
            <a:pPr marL="365760" indent="-283210" eaLnBrk="1" fontAlgn="auto" hangingPunct="1">
              <a:spcAft>
                <a:spcPts val="0"/>
              </a:spcAft>
              <a:buFont typeface="Wingdings 2"/>
              <a:buChar char=""/>
              <a:defRPr/>
            </a:pPr>
            <a:r>
              <a:rPr lang="en-GB" sz="7600" dirty="0">
                <a:latin typeface="Comic Sans MS"/>
              </a:rPr>
              <a:t>13.00: Divide into groups and get ready for the afternoon's activities – body boarding</a:t>
            </a:r>
          </a:p>
          <a:p>
            <a:pPr marL="365760" indent="-283210" eaLnBrk="1" fontAlgn="auto" hangingPunct="1">
              <a:spcAft>
                <a:spcPts val="0"/>
              </a:spcAft>
              <a:buFont typeface="Wingdings 2"/>
              <a:buChar char=""/>
              <a:defRPr/>
            </a:pPr>
            <a:r>
              <a:rPr lang="en-GB" sz="7600" dirty="0">
                <a:latin typeface="Comic Sans MS"/>
              </a:rPr>
              <a:t>16.30: Return from activity</a:t>
            </a:r>
          </a:p>
          <a:p>
            <a:pPr marL="365760" indent="-283210" eaLnBrk="1" fontAlgn="auto" hangingPunct="1">
              <a:spcAft>
                <a:spcPts val="0"/>
              </a:spcAft>
              <a:buFont typeface="Wingdings 2"/>
              <a:buChar char=""/>
              <a:defRPr/>
            </a:pPr>
            <a:r>
              <a:rPr lang="en-GB" sz="7600" dirty="0">
                <a:latin typeface="Comic Sans MS"/>
              </a:rPr>
              <a:t>17.30: Evening meal</a:t>
            </a:r>
          </a:p>
          <a:p>
            <a:pPr marL="365760" indent="-283210" eaLnBrk="1" fontAlgn="auto" hangingPunct="1">
              <a:spcAft>
                <a:spcPts val="0"/>
              </a:spcAft>
              <a:buFont typeface="Wingdings 2"/>
              <a:buChar char=""/>
              <a:defRPr/>
            </a:pPr>
            <a:r>
              <a:rPr lang="en-GB" sz="7600" dirty="0">
                <a:latin typeface="Comic Sans MS"/>
              </a:rPr>
              <a:t>19:00: Evening activity</a:t>
            </a:r>
          </a:p>
          <a:p>
            <a:pPr marL="365760" indent="-283210" eaLnBrk="1" fontAlgn="auto" hangingPunct="1">
              <a:spcAft>
                <a:spcPts val="0"/>
              </a:spcAft>
              <a:buFont typeface="Wingdings 2"/>
              <a:buChar char=""/>
              <a:defRPr/>
            </a:pPr>
            <a:r>
              <a:rPr lang="en-GB" sz="7600" dirty="0">
                <a:latin typeface="Comic Sans MS"/>
              </a:rPr>
              <a:t>21:15: </a:t>
            </a:r>
            <a:r>
              <a:rPr lang="en-GB" sz="7600" dirty="0" err="1">
                <a:latin typeface="Comic Sans MS"/>
              </a:rPr>
              <a:t>Chn</a:t>
            </a:r>
            <a:r>
              <a:rPr lang="en-GB" sz="7600" dirty="0">
                <a:latin typeface="Comic Sans MS"/>
              </a:rPr>
              <a:t> supervised prepare supper and prepare breakfast for following day.</a:t>
            </a:r>
          </a:p>
          <a:p>
            <a:pPr marL="365760" indent="-283210" eaLnBrk="1" fontAlgn="auto" hangingPunct="1">
              <a:spcAft>
                <a:spcPts val="0"/>
              </a:spcAft>
              <a:buFont typeface="Wingdings 2"/>
              <a:buChar char=""/>
              <a:defRPr/>
            </a:pPr>
            <a:r>
              <a:rPr lang="en-GB" sz="7600" dirty="0">
                <a:latin typeface="Comic Sans MS"/>
              </a:rPr>
              <a:t>21.30: Supper</a:t>
            </a:r>
          </a:p>
          <a:p>
            <a:pPr marL="365760" indent="-283210" eaLnBrk="1" fontAlgn="auto" hangingPunct="1">
              <a:spcAft>
                <a:spcPts val="0"/>
              </a:spcAft>
              <a:buFont typeface="Wingdings 2"/>
              <a:buChar char=""/>
              <a:defRPr/>
            </a:pPr>
            <a:r>
              <a:rPr lang="en-GB" sz="7600" dirty="0">
                <a:latin typeface="Comic Sans MS"/>
              </a:rPr>
              <a:t>22.00: Bed time</a:t>
            </a:r>
          </a:p>
          <a:p>
            <a:pPr marL="365760" indent="-283210" eaLnBrk="1" fontAlgn="auto" hangingPunct="1">
              <a:spcAft>
                <a:spcPts val="0"/>
              </a:spcAft>
              <a:buFont typeface="Wingdings 2"/>
              <a:buNone/>
              <a:defRPr/>
            </a:pPr>
            <a:endParaRPr lang="en-GB" sz="6200"/>
          </a:p>
          <a:p>
            <a:pPr marL="365760" indent="-283210" eaLnBrk="1" fontAlgn="auto" hangingPunct="1">
              <a:spcAft>
                <a:spcPts val="0"/>
              </a:spcAft>
              <a:buFont typeface="Wingdings 2"/>
              <a:buNone/>
              <a:defRPr/>
            </a:pP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90728-0548-536D-D70A-B7FD7EA51E26}"/>
              </a:ext>
            </a:extLst>
          </p:cNvPr>
          <p:cNvSpPr>
            <a:spLocks noGrp="1"/>
          </p:cNvSpPr>
          <p:nvPr>
            <p:ph type="title"/>
          </p:nvPr>
        </p:nvSpPr>
        <p:spPr/>
        <p:txBody>
          <a:bodyPr>
            <a:normAutofit fontScale="90000"/>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Tuesday/ Wednesday/ Thursday</a:t>
            </a:r>
          </a:p>
        </p:txBody>
      </p:sp>
      <p:sp>
        <p:nvSpPr>
          <p:cNvPr id="3" name="Content Placeholder 2">
            <a:extLst>
              <a:ext uri="{FF2B5EF4-FFF2-40B4-BE49-F238E27FC236}">
                <a16:creationId xmlns:a16="http://schemas.microsoft.com/office/drawing/2014/main" id="{418FC1CB-F46D-098F-07BF-5F54C6F3504F}"/>
              </a:ext>
            </a:extLst>
          </p:cNvPr>
          <p:cNvSpPr>
            <a:spLocks noGrp="1"/>
          </p:cNvSpPr>
          <p:nvPr>
            <p:ph idx="1"/>
          </p:nvPr>
        </p:nvSpPr>
        <p:spPr>
          <a:xfrm>
            <a:off x="1187450" y="1447800"/>
            <a:ext cx="7747000" cy="4800600"/>
          </a:xfrm>
        </p:spPr>
        <p:txBody>
          <a:bodyPr>
            <a:normAutofit fontScale="85000" lnSpcReduction="20000"/>
          </a:bodyPr>
          <a:lstStyle/>
          <a:p>
            <a:pPr marL="365760" indent="-283464" eaLnBrk="1" fontAlgn="auto" hangingPunct="1">
              <a:spcAft>
                <a:spcPts val="0"/>
              </a:spcAft>
              <a:buFont typeface="Wingdings 2"/>
              <a:buChar char=""/>
              <a:defRPr/>
            </a:pPr>
            <a:r>
              <a:rPr lang="en-GB">
                <a:latin typeface="Comic Sans MS" panose="030F0702030302020204" pitchFamily="66" charset="0"/>
              </a:rPr>
              <a:t>07.30 Wake up</a:t>
            </a:r>
          </a:p>
          <a:p>
            <a:pPr marL="365760" indent="-283464" eaLnBrk="1" fontAlgn="auto" hangingPunct="1">
              <a:spcAft>
                <a:spcPts val="0"/>
              </a:spcAft>
              <a:buFont typeface="Wingdings 2"/>
              <a:buChar char=""/>
              <a:defRPr/>
            </a:pPr>
            <a:r>
              <a:rPr lang="en-GB">
                <a:latin typeface="Comic Sans MS" panose="030F0702030302020204" pitchFamily="66" charset="0"/>
              </a:rPr>
              <a:t>08.30 Breakfast</a:t>
            </a:r>
          </a:p>
          <a:p>
            <a:pPr marL="365760" indent="-283464" eaLnBrk="1" fontAlgn="auto" hangingPunct="1">
              <a:spcAft>
                <a:spcPts val="0"/>
              </a:spcAft>
              <a:buFont typeface="Wingdings 2"/>
              <a:buChar char=""/>
              <a:defRPr/>
            </a:pPr>
            <a:r>
              <a:rPr lang="en-GB">
                <a:latin typeface="Comic Sans MS" panose="030F0702030302020204" pitchFamily="66" charset="0"/>
              </a:rPr>
              <a:t>09.00 Get ready for the day's activities</a:t>
            </a:r>
          </a:p>
          <a:p>
            <a:pPr marL="365760" indent="-283464" eaLnBrk="1" fontAlgn="auto" hangingPunct="1">
              <a:spcAft>
                <a:spcPts val="0"/>
              </a:spcAft>
              <a:buFont typeface="Wingdings 2"/>
              <a:buChar char=""/>
              <a:defRPr/>
            </a:pPr>
            <a:r>
              <a:rPr lang="en-GB">
                <a:latin typeface="Comic Sans MS" panose="030F0702030302020204" pitchFamily="66" charset="0"/>
              </a:rPr>
              <a:t>09.30 Begin activity</a:t>
            </a:r>
          </a:p>
          <a:p>
            <a:pPr marL="365760" indent="-283464" eaLnBrk="1" fontAlgn="auto" hangingPunct="1">
              <a:spcAft>
                <a:spcPts val="0"/>
              </a:spcAft>
              <a:buFont typeface="Wingdings 2"/>
              <a:buChar char=""/>
              <a:defRPr/>
            </a:pPr>
            <a:r>
              <a:rPr lang="en-GB">
                <a:latin typeface="Comic Sans MS" panose="030F0702030302020204" pitchFamily="66" charset="0"/>
              </a:rPr>
              <a:t>16.30 Return from activity</a:t>
            </a:r>
          </a:p>
          <a:p>
            <a:pPr marL="365760" indent="-283464" eaLnBrk="1" fontAlgn="auto" hangingPunct="1">
              <a:spcAft>
                <a:spcPts val="0"/>
              </a:spcAft>
              <a:buFont typeface="Wingdings 2"/>
              <a:buChar char=""/>
              <a:defRPr/>
            </a:pPr>
            <a:r>
              <a:rPr lang="en-GB">
                <a:latin typeface="Comic Sans MS" panose="030F0702030302020204" pitchFamily="66" charset="0"/>
              </a:rPr>
              <a:t>17.30 Evening meal</a:t>
            </a:r>
          </a:p>
          <a:p>
            <a:pPr marL="365760" indent="-283464" eaLnBrk="1" fontAlgn="auto" hangingPunct="1">
              <a:spcAft>
                <a:spcPts val="0"/>
              </a:spcAft>
              <a:buFont typeface="Wingdings 2"/>
              <a:buChar char=""/>
              <a:defRPr/>
            </a:pPr>
            <a:r>
              <a:rPr lang="en-GB">
                <a:latin typeface="Comic Sans MS" panose="030F0702030302020204" pitchFamily="66" charset="0"/>
              </a:rPr>
              <a:t>19:00 Evening activity</a:t>
            </a:r>
          </a:p>
          <a:p>
            <a:pPr marL="365760" indent="-283464" eaLnBrk="1" fontAlgn="auto" hangingPunct="1">
              <a:spcAft>
                <a:spcPts val="0"/>
              </a:spcAft>
              <a:buFont typeface="Wingdings 2"/>
              <a:buChar char=""/>
              <a:defRPr/>
            </a:pPr>
            <a:r>
              <a:rPr lang="en-GB">
                <a:latin typeface="Comic Sans MS" panose="030F0702030302020204" pitchFamily="66" charset="0"/>
              </a:rPr>
              <a:t>21:15 </a:t>
            </a:r>
            <a:r>
              <a:rPr lang="en-GB" err="1">
                <a:latin typeface="Comic Sans MS" panose="030F0702030302020204" pitchFamily="66" charset="0"/>
              </a:rPr>
              <a:t>Chn</a:t>
            </a:r>
            <a:r>
              <a:rPr lang="en-GB">
                <a:latin typeface="Comic Sans MS" panose="030F0702030302020204" pitchFamily="66" charset="0"/>
              </a:rPr>
              <a:t> supervised prepare supper and prepare breakfast for following day.</a:t>
            </a:r>
          </a:p>
          <a:p>
            <a:pPr marL="365760" indent="-283464" eaLnBrk="1" fontAlgn="auto" hangingPunct="1">
              <a:spcAft>
                <a:spcPts val="0"/>
              </a:spcAft>
              <a:buFont typeface="Wingdings 2"/>
              <a:buChar char=""/>
              <a:defRPr/>
            </a:pPr>
            <a:r>
              <a:rPr lang="en-GB">
                <a:latin typeface="Comic Sans MS" panose="030F0702030302020204" pitchFamily="66" charset="0"/>
              </a:rPr>
              <a:t>21.30: Supper</a:t>
            </a:r>
          </a:p>
          <a:p>
            <a:pPr marL="365760" indent="-283464" eaLnBrk="1" fontAlgn="auto" hangingPunct="1">
              <a:spcAft>
                <a:spcPts val="0"/>
              </a:spcAft>
              <a:buFont typeface="Wingdings 2"/>
              <a:buChar char=""/>
              <a:defRPr/>
            </a:pPr>
            <a:r>
              <a:rPr lang="en-GB">
                <a:latin typeface="Comic Sans MS" panose="030F0702030302020204" pitchFamily="66" charset="0"/>
              </a:rPr>
              <a:t>22.00: Bed time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92BEC-05EE-B6CB-E946-659DFFEB8C7B}"/>
              </a:ext>
            </a:extLst>
          </p:cNvPr>
          <p:cNvSpPr>
            <a:spLocks noGrp="1"/>
          </p:cNvSpPr>
          <p:nvPr>
            <p:ph type="title"/>
          </p:nvPr>
        </p:nvSpPr>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Friday</a:t>
            </a:r>
          </a:p>
        </p:txBody>
      </p:sp>
      <p:sp>
        <p:nvSpPr>
          <p:cNvPr id="16387" name="Content Placeholder 2">
            <a:extLst>
              <a:ext uri="{FF2B5EF4-FFF2-40B4-BE49-F238E27FC236}">
                <a16:creationId xmlns:a16="http://schemas.microsoft.com/office/drawing/2014/main" id="{9E4AD335-D5D4-04E3-998E-4E175DCA158C}"/>
              </a:ext>
            </a:extLst>
          </p:cNvPr>
          <p:cNvSpPr>
            <a:spLocks noGrp="1"/>
          </p:cNvSpPr>
          <p:nvPr>
            <p:ph idx="1"/>
          </p:nvPr>
        </p:nvSpPr>
        <p:spPr>
          <a:xfrm>
            <a:off x="1258888" y="1447800"/>
            <a:ext cx="7675562" cy="5149850"/>
          </a:xfrm>
        </p:spPr>
        <p:txBody>
          <a:bodyPr/>
          <a:lstStyle/>
          <a:p>
            <a:pPr eaLnBrk="1" hangingPunct="1"/>
            <a:r>
              <a:rPr lang="en-GB" altLang="en-US" sz="2800">
                <a:latin typeface="Comic Sans MS" panose="030F0902030302020204" pitchFamily="66" charset="0"/>
              </a:rPr>
              <a:t>07.30 Wake up</a:t>
            </a:r>
          </a:p>
          <a:p>
            <a:pPr eaLnBrk="1" hangingPunct="1"/>
            <a:r>
              <a:rPr lang="en-GB" altLang="en-US" sz="2800">
                <a:latin typeface="Comic Sans MS" panose="030F0902030302020204" pitchFamily="66" charset="0"/>
              </a:rPr>
              <a:t>08.30 Breakfast and vacate rooms</a:t>
            </a:r>
          </a:p>
          <a:p>
            <a:pPr eaLnBrk="1" hangingPunct="1"/>
            <a:r>
              <a:rPr lang="en-GB" altLang="en-US" sz="2800">
                <a:latin typeface="Comic Sans MS" panose="030F0902030302020204" pitchFamily="66" charset="0"/>
              </a:rPr>
              <a:t>09.00 Get ready for the mornings activity </a:t>
            </a:r>
          </a:p>
          <a:p>
            <a:pPr eaLnBrk="1" hangingPunct="1"/>
            <a:r>
              <a:rPr lang="en-GB" altLang="en-US" sz="2800">
                <a:latin typeface="Comic Sans MS" panose="030F0902030302020204" pitchFamily="66" charset="0"/>
              </a:rPr>
              <a:t>09.30 Begin activity</a:t>
            </a:r>
          </a:p>
          <a:p>
            <a:pPr eaLnBrk="1" hangingPunct="1"/>
            <a:r>
              <a:rPr lang="en-GB" altLang="en-US" sz="2800">
                <a:latin typeface="Comic Sans MS" panose="030F0902030302020204" pitchFamily="66" charset="0"/>
              </a:rPr>
              <a:t>12.00 Return from activity</a:t>
            </a:r>
          </a:p>
          <a:p>
            <a:pPr eaLnBrk="1" hangingPunct="1"/>
            <a:r>
              <a:rPr lang="en-GB" altLang="en-US" sz="2800">
                <a:latin typeface="Comic Sans MS" panose="030F0902030302020204" pitchFamily="66" charset="0"/>
              </a:rPr>
              <a:t>12.30 Packed lunch</a:t>
            </a:r>
          </a:p>
          <a:p>
            <a:pPr eaLnBrk="1" hangingPunct="1"/>
            <a:r>
              <a:rPr lang="en-GB" altLang="en-US" sz="2800">
                <a:latin typeface="Comic Sans MS" panose="030F0902030302020204" pitchFamily="66" charset="0"/>
              </a:rPr>
              <a:t>13.00 Course debrief</a:t>
            </a:r>
          </a:p>
          <a:p>
            <a:pPr eaLnBrk="1" hangingPunct="1"/>
            <a:r>
              <a:rPr lang="en-GB" altLang="en-US" sz="2800">
                <a:latin typeface="Comic Sans MS" panose="030F0902030302020204" pitchFamily="66" charset="0"/>
              </a:rPr>
              <a:t>13.30 Depart for home</a:t>
            </a:r>
          </a:p>
          <a:p>
            <a:pPr eaLnBrk="1" hangingPunct="1"/>
            <a:r>
              <a:rPr lang="en-GB" altLang="en-US" sz="2800">
                <a:solidFill>
                  <a:srgbClr val="000000"/>
                </a:solidFill>
                <a:latin typeface="Comic Sans MS" panose="030F0902030302020204" pitchFamily="66" charset="0"/>
              </a:rPr>
              <a:t>15:00-15:30 </a:t>
            </a:r>
            <a:r>
              <a:rPr lang="en-GB" altLang="en-US" sz="2800">
                <a:latin typeface="Comic Sans MS" panose="030F0902030302020204" pitchFamily="66" charset="0"/>
              </a:rPr>
              <a:t>Arrive back at school (with lots of dirty washing!!)</a:t>
            </a:r>
          </a:p>
          <a:p>
            <a:pPr eaLnBrk="1" hangingPunct="1"/>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BE371-2D0B-C990-12DF-CFCA195EBC24}"/>
              </a:ext>
            </a:extLst>
          </p:cNvPr>
          <p:cNvSpPr>
            <a:spLocks noGrp="1"/>
          </p:cNvSpPr>
          <p:nvPr>
            <p:ph type="title"/>
          </p:nvPr>
        </p:nvSpPr>
        <p:spPr>
          <a:xfrm>
            <a:off x="1476375" y="0"/>
            <a:ext cx="7499350" cy="849313"/>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Daytime Activities</a:t>
            </a:r>
          </a:p>
        </p:txBody>
      </p:sp>
      <p:graphicFrame>
        <p:nvGraphicFramePr>
          <p:cNvPr id="3" name="Table 2">
            <a:extLst>
              <a:ext uri="{FF2B5EF4-FFF2-40B4-BE49-F238E27FC236}">
                <a16:creationId xmlns:a16="http://schemas.microsoft.com/office/drawing/2014/main" id="{0B01CFF9-D68B-B943-EB25-04B284D00FD3}"/>
              </a:ext>
            </a:extLst>
          </p:cNvPr>
          <p:cNvGraphicFramePr>
            <a:graphicFrameLocks noGrp="1"/>
          </p:cNvGraphicFramePr>
          <p:nvPr>
            <p:extLst>
              <p:ext uri="{D42A27DB-BD31-4B8C-83A1-F6EECF244321}">
                <p14:modId xmlns:p14="http://schemas.microsoft.com/office/powerpoint/2010/main" val="512351311"/>
              </p:ext>
            </p:extLst>
          </p:nvPr>
        </p:nvGraphicFramePr>
        <p:xfrm>
          <a:off x="1692275" y="1435100"/>
          <a:ext cx="6599237" cy="4662489"/>
        </p:xfrm>
        <a:graphic>
          <a:graphicData uri="http://schemas.openxmlformats.org/drawingml/2006/table">
            <a:tbl>
              <a:tblPr firstRow="1" firstCol="1" bandRow="1"/>
              <a:tblGrid>
                <a:gridCol w="1586355">
                  <a:extLst>
                    <a:ext uri="{9D8B030D-6E8A-4147-A177-3AD203B41FA5}">
                      <a16:colId xmlns:a16="http://schemas.microsoft.com/office/drawing/2014/main" val="20000"/>
                    </a:ext>
                  </a:extLst>
                </a:gridCol>
                <a:gridCol w="2812898">
                  <a:extLst>
                    <a:ext uri="{9D8B030D-6E8A-4147-A177-3AD203B41FA5}">
                      <a16:colId xmlns:a16="http://schemas.microsoft.com/office/drawing/2014/main" val="20001"/>
                    </a:ext>
                  </a:extLst>
                </a:gridCol>
                <a:gridCol w="2199984">
                  <a:extLst>
                    <a:ext uri="{9D8B030D-6E8A-4147-A177-3AD203B41FA5}">
                      <a16:colId xmlns:a16="http://schemas.microsoft.com/office/drawing/2014/main" val="20002"/>
                    </a:ext>
                  </a:extLst>
                </a:gridCol>
              </a:tblGrid>
              <a:tr h="350520">
                <a:tc>
                  <a:txBody>
                    <a:bodyPr/>
                    <a:lstStyle/>
                    <a:p>
                      <a:pPr>
                        <a:lnSpc>
                          <a:spcPct val="115000"/>
                        </a:lnSpc>
                        <a:spcAft>
                          <a:spcPts val="0"/>
                        </a:spcAft>
                      </a:pPr>
                      <a:r>
                        <a:rPr lang="en-GB" sz="2000">
                          <a:effectLst/>
                          <a:latin typeface="Comic Sans MS"/>
                          <a:ea typeface="Calibri"/>
                          <a:cs typeface="Times New Roman"/>
                        </a:rPr>
                        <a:t>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b="1">
                          <a:effectLst/>
                          <a:latin typeface="Comic Sans MS"/>
                          <a:ea typeface="Calibri"/>
                          <a:cs typeface="Times New Roman"/>
                        </a:rPr>
                        <a:t>Morning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0"/>
                        </a:spcAft>
                      </a:pPr>
                      <a:r>
                        <a:rPr lang="en-GB" sz="2000" b="1">
                          <a:effectLst/>
                          <a:latin typeface="Comic Sans MS"/>
                          <a:ea typeface="Calibri"/>
                          <a:cs typeface="Times New Roman"/>
                        </a:rPr>
                        <a:t>Afternoon</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520">
                <a:tc>
                  <a:txBody>
                    <a:bodyPr/>
                    <a:lstStyle/>
                    <a:p>
                      <a:pPr>
                        <a:lnSpc>
                          <a:spcPct val="115000"/>
                        </a:lnSpc>
                        <a:spcAft>
                          <a:spcPts val="0"/>
                        </a:spcAft>
                      </a:pPr>
                      <a:r>
                        <a:rPr lang="en-GB" sz="2000" b="1">
                          <a:effectLst/>
                          <a:latin typeface="Comic Sans MS"/>
                          <a:ea typeface="Calibri"/>
                          <a:cs typeface="Times New Roman"/>
                        </a:rPr>
                        <a:t>Monday</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a:effectLst/>
                          <a:latin typeface="Comic Sans MS"/>
                          <a:ea typeface="Calibri"/>
                          <a:cs typeface="Times New Roman"/>
                        </a:rPr>
                        <a:t>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15000"/>
                        </a:lnSpc>
                        <a:spcAft>
                          <a:spcPts val="0"/>
                        </a:spcAft>
                      </a:pPr>
                      <a:r>
                        <a:rPr lang="en-GB" sz="2000">
                          <a:effectLst/>
                          <a:latin typeface="Comic Sans MS"/>
                          <a:ea typeface="Calibri"/>
                          <a:cs typeface="Times New Roman"/>
                        </a:rPr>
                        <a:t>Body Boarding</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2487">
                <a:tc>
                  <a:txBody>
                    <a:bodyPr/>
                    <a:lstStyle/>
                    <a:p>
                      <a:pPr>
                        <a:lnSpc>
                          <a:spcPct val="115000"/>
                        </a:lnSpc>
                        <a:spcAft>
                          <a:spcPts val="0"/>
                        </a:spcAft>
                      </a:pPr>
                      <a:r>
                        <a:rPr lang="en-GB" sz="2000" b="1">
                          <a:effectLst/>
                          <a:latin typeface="Comic Sans MS"/>
                          <a:ea typeface="Calibri"/>
                          <a:cs typeface="Times New Roman"/>
                        </a:rPr>
                        <a:t>Tuesday</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panose="030F0702030302020204" pitchFamily="66" charset="0"/>
                          <a:ea typeface="Calibri"/>
                          <a:cs typeface="Times New Roman"/>
                        </a:rPr>
                        <a:t>Orienteering</a:t>
                      </a:r>
                    </a:p>
                    <a:p>
                      <a:pPr>
                        <a:lnSpc>
                          <a:spcPct val="115000"/>
                        </a:lnSpc>
                        <a:spcAft>
                          <a:spcPts val="0"/>
                        </a:spcAft>
                      </a:pPr>
                      <a:r>
                        <a:rPr lang="en-GB" sz="2000" dirty="0">
                          <a:effectLst/>
                          <a:latin typeface="Comic Sans MS" panose="030F0702030302020204" pitchFamily="66" charset="0"/>
                          <a:ea typeface="Calibri"/>
                          <a:cs typeface="Times New Roman"/>
                        </a:rPr>
                        <a:t>Mountain Biking </a:t>
                      </a: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panose="030F0702030302020204" pitchFamily="66" charset="0"/>
                          <a:ea typeface="Calibri"/>
                          <a:cs typeface="Times New Roman"/>
                        </a:rPr>
                        <a:t>Mountain Biking</a:t>
                      </a:r>
                    </a:p>
                    <a:p>
                      <a:pPr>
                        <a:lnSpc>
                          <a:spcPct val="115000"/>
                        </a:lnSpc>
                        <a:spcAft>
                          <a:spcPts val="0"/>
                        </a:spcAft>
                      </a:pPr>
                      <a:r>
                        <a:rPr lang="en-GB" sz="2000" dirty="0">
                          <a:effectLst/>
                          <a:latin typeface="Comic Sans MS" panose="030F0702030302020204" pitchFamily="66" charset="0"/>
                          <a:ea typeface="Calibri"/>
                          <a:cs typeface="Times New Roman"/>
                        </a:rPr>
                        <a:t>Orienteering</a:t>
                      </a: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89141">
                <a:tc>
                  <a:txBody>
                    <a:bodyPr/>
                    <a:lstStyle/>
                    <a:p>
                      <a:pPr>
                        <a:lnSpc>
                          <a:spcPct val="115000"/>
                        </a:lnSpc>
                        <a:spcAft>
                          <a:spcPts val="0"/>
                        </a:spcAft>
                      </a:pPr>
                      <a:r>
                        <a:rPr lang="en-GB" sz="2000" b="1" dirty="0">
                          <a:effectLst/>
                          <a:latin typeface="Comic Sans MS"/>
                          <a:ea typeface="Calibri"/>
                          <a:cs typeface="Times New Roman"/>
                        </a:rPr>
                        <a:t>Wednesday</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Canoeing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Canoeing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378282">
                <a:tc>
                  <a:txBody>
                    <a:bodyPr/>
                    <a:lstStyle/>
                    <a:p>
                      <a:pPr>
                        <a:lnSpc>
                          <a:spcPct val="115000"/>
                        </a:lnSpc>
                        <a:spcAft>
                          <a:spcPts val="0"/>
                        </a:spcAft>
                      </a:pPr>
                      <a:r>
                        <a:rPr lang="en-GB" sz="2000" b="1" dirty="0">
                          <a:effectLst/>
                          <a:latin typeface="Comic Sans MS"/>
                          <a:ea typeface="Calibri"/>
                          <a:cs typeface="Times New Roman"/>
                        </a:rPr>
                        <a:t>Thursday</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Rock Climbing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Rock Climbing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51539">
                <a:tc>
                  <a:txBody>
                    <a:bodyPr/>
                    <a:lstStyle/>
                    <a:p>
                      <a:pPr>
                        <a:lnSpc>
                          <a:spcPct val="115000"/>
                        </a:lnSpc>
                        <a:spcAft>
                          <a:spcPts val="0"/>
                        </a:spcAft>
                      </a:pPr>
                      <a:r>
                        <a:rPr lang="en-GB" sz="2000" b="1" dirty="0">
                          <a:effectLst/>
                          <a:latin typeface="Comic Sans MS"/>
                          <a:ea typeface="Calibri"/>
                          <a:cs typeface="Times New Roman"/>
                        </a:rPr>
                        <a:t>Friday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Seashore Adventure</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val="10005"/>
                  </a:ext>
                </a:extLst>
              </a:tr>
            </a:tbl>
          </a:graphicData>
        </a:graphic>
      </p:graphicFrame>
      <p:sp>
        <p:nvSpPr>
          <p:cNvPr id="17441" name="Rectangle 3">
            <a:extLst>
              <a:ext uri="{FF2B5EF4-FFF2-40B4-BE49-F238E27FC236}">
                <a16:creationId xmlns:a16="http://schemas.microsoft.com/office/drawing/2014/main" id="{F3C29F73-16E1-5F3D-AB4C-3DD46A66DE49}"/>
              </a:ext>
            </a:extLst>
          </p:cNvPr>
          <p:cNvSpPr>
            <a:spLocks noChangeArrowheads="1"/>
          </p:cNvSpPr>
          <p:nvPr/>
        </p:nvSpPr>
        <p:spPr bwMode="auto">
          <a:xfrm>
            <a:off x="1258888" y="6115050"/>
            <a:ext cx="76342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eaLnBrk="1" hangingPunct="1">
              <a:spcBef>
                <a:spcPct val="0"/>
              </a:spcBef>
              <a:buClrTx/>
              <a:buSzTx/>
              <a:buFontTx/>
              <a:buNone/>
            </a:pPr>
            <a:r>
              <a:rPr lang="en-GB" altLang="en-US" sz="1800" dirty="0">
                <a:latin typeface="Comic Sans MS" panose="030F0902030302020204" pitchFamily="66" charset="0"/>
              </a:rPr>
              <a:t>All activities are subject to change according to weather conditions and assessments made by East </a:t>
            </a:r>
            <a:r>
              <a:rPr lang="en-GB" altLang="en-US" sz="1800" dirty="0" err="1">
                <a:latin typeface="Comic Sans MS" panose="030F0902030302020204" pitchFamily="66" charset="0"/>
              </a:rPr>
              <a:t>Barnby</a:t>
            </a:r>
            <a:r>
              <a:rPr lang="en-GB" altLang="en-US" sz="1800" dirty="0">
                <a:latin typeface="Comic Sans MS" panose="030F0902030302020204" pitchFamily="66" charset="0"/>
              </a:rPr>
              <a:t> staff.</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5C44-00AF-D88B-3104-7DA9959D7637}"/>
              </a:ext>
            </a:extLst>
          </p:cNvPr>
          <p:cNvSpPr>
            <a:spLocks noGrp="1"/>
          </p:cNvSpPr>
          <p:nvPr>
            <p:ph type="title"/>
          </p:nvPr>
        </p:nvSpPr>
        <p:spPr>
          <a:xfrm>
            <a:off x="1403350" y="115888"/>
            <a:ext cx="7499350" cy="936625"/>
          </a:xfrm>
        </p:spPr>
        <p:txBody>
          <a:bodyPr/>
          <a:lstStyle/>
          <a:p>
            <a:pPr algn="ctr" eaLnBrk="1" fontAlgn="auto" hangingPunct="1">
              <a:spcAft>
                <a:spcPts val="0"/>
              </a:spcAft>
              <a:defRPr/>
            </a:pPr>
            <a:r>
              <a:rPr lang="en-GB" sz="3600">
                <a:solidFill>
                  <a:schemeClr val="tx2">
                    <a:satMod val="130000"/>
                  </a:schemeClr>
                </a:solidFill>
                <a:latin typeface="Comic Sans MS" panose="030F0702030302020204" pitchFamily="66" charset="0"/>
              </a:rPr>
              <a:t>Evening Activities (may alter)</a:t>
            </a:r>
          </a:p>
        </p:txBody>
      </p:sp>
      <p:sp>
        <p:nvSpPr>
          <p:cNvPr id="15363" name="Content Placeholder 2">
            <a:extLst>
              <a:ext uri="{FF2B5EF4-FFF2-40B4-BE49-F238E27FC236}">
                <a16:creationId xmlns:a16="http://schemas.microsoft.com/office/drawing/2014/main" id="{F70B283A-B8DC-4807-E669-F10E429AF6C0}"/>
              </a:ext>
            </a:extLst>
          </p:cNvPr>
          <p:cNvSpPr>
            <a:spLocks noGrp="1"/>
          </p:cNvSpPr>
          <p:nvPr>
            <p:ph idx="1"/>
          </p:nvPr>
        </p:nvSpPr>
        <p:spPr>
          <a:xfrm>
            <a:off x="1042988" y="908050"/>
            <a:ext cx="7747000" cy="4800600"/>
          </a:xfrm>
        </p:spPr>
        <p:txBody>
          <a:bodyPr/>
          <a:lstStyle/>
          <a:p>
            <a:pPr eaLnBrk="1" hangingPunct="1">
              <a:buClr>
                <a:srgbClr val="3891A7"/>
              </a:buClr>
              <a:buFont typeface="Wingdings 2" panose="05020102010507070707" pitchFamily="18" charset="2"/>
              <a:buChar char=""/>
              <a:defRPr/>
            </a:pPr>
            <a:r>
              <a:rPr lang="en-GB" sz="2800" dirty="0">
                <a:latin typeface="Comic Sans MS" panose="030F0702030302020204" pitchFamily="66" charset="0"/>
              </a:rPr>
              <a:t>Every evening each dormitory has an inspection and children can earn points in the ‘Best Dorm Competition.’ </a:t>
            </a:r>
            <a:r>
              <a:rPr lang="en-GB" altLang="en-US" sz="2800" dirty="0">
                <a:solidFill>
                  <a:prstClr val="black"/>
                </a:solidFill>
                <a:latin typeface="Comic Sans MS" pitchFamily="66" charset="0"/>
              </a:rPr>
              <a:t>Children will also complete diary entries every evening.</a:t>
            </a:r>
          </a:p>
          <a:p>
            <a:pPr eaLnBrk="1" hangingPunct="1">
              <a:buClr>
                <a:srgbClr val="3891A7"/>
              </a:buClr>
              <a:buFont typeface="Wingdings 2" panose="05020102010507070707" pitchFamily="18" charset="2"/>
              <a:buChar char=""/>
              <a:defRPr/>
            </a:pPr>
            <a:endParaRPr lang="en-GB" sz="2800" dirty="0">
              <a:latin typeface="Comic Sans MS" panose="030F0702030302020204" pitchFamily="66" charset="0"/>
            </a:endParaRPr>
          </a:p>
          <a:p>
            <a:pPr marL="82550" indent="0">
              <a:buFont typeface="Wingdings 2" panose="05020102010507070707" pitchFamily="18" charset="2"/>
              <a:buNone/>
              <a:defRPr/>
            </a:pPr>
            <a:r>
              <a:rPr lang="en-GB" sz="2800" b="1" dirty="0">
                <a:latin typeface="Comic Sans MS" panose="030F0702030302020204" pitchFamily="66" charset="0"/>
              </a:rPr>
              <a:t>Evening Activities (these may change!):</a:t>
            </a:r>
          </a:p>
          <a:p>
            <a:pPr>
              <a:buFont typeface="Wingdings 2" panose="05020102010507070707" pitchFamily="18" charset="2"/>
              <a:buChar char=""/>
              <a:defRPr/>
            </a:pPr>
            <a:r>
              <a:rPr lang="en-GB" sz="2800" dirty="0">
                <a:latin typeface="Comic Sans MS" panose="030F0702030302020204" pitchFamily="66" charset="0"/>
              </a:rPr>
              <a:t>Monday: Un-pack, Nightline</a:t>
            </a:r>
          </a:p>
          <a:p>
            <a:pPr>
              <a:buFont typeface="Wingdings 2" panose="05020102010507070707" pitchFamily="18" charset="2"/>
              <a:buChar char=""/>
              <a:defRPr/>
            </a:pPr>
            <a:r>
              <a:rPr lang="en-GB" sz="2800" dirty="0">
                <a:latin typeface="Comic Sans MS" panose="030F0702030302020204" pitchFamily="66" charset="0"/>
              </a:rPr>
              <a:t>Tuesday: Games night and Quiz</a:t>
            </a:r>
          </a:p>
          <a:p>
            <a:pPr>
              <a:buFont typeface="Wingdings 2" panose="05020102010507070707" pitchFamily="18" charset="2"/>
              <a:buChar char=""/>
              <a:defRPr/>
            </a:pPr>
            <a:r>
              <a:rPr lang="en-GB" sz="2800" dirty="0">
                <a:latin typeface="Comic Sans MS" panose="030F0702030302020204" pitchFamily="66" charset="0"/>
              </a:rPr>
              <a:t>Wednesday: Talent Show </a:t>
            </a:r>
          </a:p>
          <a:p>
            <a:pPr>
              <a:buFont typeface="Wingdings 2" panose="05020102010507070707" pitchFamily="18" charset="2"/>
              <a:buChar char=""/>
              <a:defRPr/>
            </a:pPr>
            <a:r>
              <a:rPr lang="en-GB" sz="2800" dirty="0">
                <a:latin typeface="Comic Sans MS" panose="030F0702030302020204" pitchFamily="66" charset="0"/>
              </a:rPr>
              <a:t>Thursday: Campfire and games</a:t>
            </a:r>
            <a:endParaRPr lang="en-GB" altLang="en-US" sz="2800" dirty="0">
              <a:latin typeface="Comic Sans MS"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B802A-83E6-A36B-8CBD-6F9DE4474115}"/>
              </a:ext>
            </a:extLst>
          </p:cNvPr>
          <p:cNvSpPr>
            <a:spLocks noGrp="1"/>
          </p:cNvSpPr>
          <p:nvPr>
            <p:ph type="title"/>
          </p:nvPr>
        </p:nvSpPr>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Meals</a:t>
            </a:r>
          </a:p>
        </p:txBody>
      </p:sp>
      <p:sp>
        <p:nvSpPr>
          <p:cNvPr id="16387" name="Content Placeholder 2">
            <a:extLst>
              <a:ext uri="{FF2B5EF4-FFF2-40B4-BE49-F238E27FC236}">
                <a16:creationId xmlns:a16="http://schemas.microsoft.com/office/drawing/2014/main" id="{492EF589-0123-7ED5-2155-83CC4C08C379}"/>
              </a:ext>
            </a:extLst>
          </p:cNvPr>
          <p:cNvSpPr>
            <a:spLocks noGrp="1"/>
          </p:cNvSpPr>
          <p:nvPr>
            <p:ph idx="1"/>
          </p:nvPr>
        </p:nvSpPr>
        <p:spPr>
          <a:xfrm>
            <a:off x="1187450" y="1447800"/>
            <a:ext cx="7747000" cy="5221288"/>
          </a:xfrm>
        </p:spPr>
        <p:txBody>
          <a:bodyPr/>
          <a:lstStyle/>
          <a:p>
            <a:pPr marL="82550" indent="0">
              <a:buFont typeface="Wingdings 2" panose="05020102010507070707" pitchFamily="18" charset="2"/>
              <a:buNone/>
              <a:defRPr/>
            </a:pPr>
            <a:r>
              <a:rPr lang="en-GB" sz="2400">
                <a:latin typeface="Comic Sans MS" panose="030F0702030302020204" pitchFamily="66" charset="0"/>
              </a:rPr>
              <a:t>Children will be using lots of energy at East </a:t>
            </a:r>
            <a:r>
              <a:rPr lang="en-GB" sz="2400" err="1">
                <a:latin typeface="Comic Sans MS" panose="030F0702030302020204" pitchFamily="66" charset="0"/>
              </a:rPr>
              <a:t>Barnby</a:t>
            </a:r>
            <a:r>
              <a:rPr lang="en-GB" sz="2400">
                <a:latin typeface="Comic Sans MS" panose="030F0702030302020204" pitchFamily="66" charset="0"/>
              </a:rPr>
              <a:t>, so will be well fed. </a:t>
            </a:r>
          </a:p>
          <a:p>
            <a:pPr marL="82550" indent="0">
              <a:buFont typeface="Wingdings 2" panose="05020102010507070707" pitchFamily="18" charset="2"/>
              <a:buNone/>
              <a:defRPr/>
            </a:pPr>
            <a:r>
              <a:rPr lang="en-GB" sz="2400">
                <a:latin typeface="Comic Sans MS" panose="030F0702030302020204" pitchFamily="66" charset="0"/>
              </a:rPr>
              <a:t>Breakfasts include a full cooked breakfast as well as cereal and toast. </a:t>
            </a:r>
          </a:p>
          <a:p>
            <a:pPr marL="82550" indent="0">
              <a:buFont typeface="Wingdings 2" panose="05020102010507070707" pitchFamily="18" charset="2"/>
              <a:buNone/>
              <a:defRPr/>
            </a:pPr>
            <a:r>
              <a:rPr lang="en-GB" sz="2400">
                <a:latin typeface="Comic Sans MS" panose="030F0702030302020204" pitchFamily="66" charset="0"/>
              </a:rPr>
              <a:t>Packed lunch and drinks (a hot or cold is available) are provided daily. There is a cooked meal each evening. </a:t>
            </a:r>
          </a:p>
          <a:p>
            <a:pPr marL="82550" indent="0">
              <a:buFont typeface="Wingdings 2" panose="05020102010507070707" pitchFamily="18" charset="2"/>
              <a:buNone/>
              <a:defRPr/>
            </a:pPr>
            <a:r>
              <a:rPr lang="en-GB" sz="2400">
                <a:latin typeface="Comic Sans MS" panose="030F0702030302020204" pitchFamily="66" charset="0"/>
              </a:rPr>
              <a:t>After the evening activities, children will be given a drink and snack before bedtime. </a:t>
            </a:r>
            <a:endParaRPr lang="en-GB" altLang="en-US" sz="2400">
              <a:latin typeface="Comic Sans MS" pitchFamily="66" charset="0"/>
            </a:endParaRPr>
          </a:p>
          <a:p>
            <a:pPr marL="82550" indent="0">
              <a:buClr>
                <a:srgbClr val="3891A7"/>
              </a:buClr>
              <a:buFont typeface="Wingdings 2" panose="05020102010507070707" pitchFamily="18" charset="2"/>
              <a:buNone/>
              <a:defRPr/>
            </a:pPr>
            <a:r>
              <a:rPr lang="en-GB" altLang="en-US" sz="2400">
                <a:latin typeface="Comic Sans MS" pitchFamily="66" charset="0"/>
              </a:rPr>
              <a:t>*</a:t>
            </a:r>
            <a:r>
              <a:rPr lang="en-GB" altLang="en-US" sz="2400">
                <a:solidFill>
                  <a:prstClr val="black"/>
                </a:solidFill>
                <a:latin typeface="Comic Sans MS" pitchFamily="66" charset="0"/>
              </a:rPr>
              <a:t>They can also cater for any dietary requirement from vegetarian to celiac. </a:t>
            </a:r>
            <a:r>
              <a:rPr lang="en-GB" altLang="en-US" sz="2400">
                <a:latin typeface="Comic Sans MS" pitchFamily="66" charset="0"/>
              </a:rPr>
              <a:t>Any special dietary requirements can always be discussed in advance with their Head Cook (please let me know too!).</a:t>
            </a:r>
          </a:p>
          <a:p>
            <a:pPr eaLnBrk="1" hangingPunct="1">
              <a:buFont typeface="Wingdings 2" panose="05020102010507070707" pitchFamily="18" charset="2"/>
              <a:buChar char=""/>
              <a:defRPr/>
            </a:pPr>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CFB3F-F194-EA90-9BEE-F39FCBCA3226}"/>
              </a:ext>
            </a:extLst>
          </p:cNvPr>
          <p:cNvSpPr>
            <a:spLocks noGrp="1"/>
          </p:cNvSpPr>
          <p:nvPr>
            <p:ph type="title"/>
          </p:nvPr>
        </p:nvSpPr>
        <p:spPr>
          <a:xfrm>
            <a:off x="1435100" y="274638"/>
            <a:ext cx="7499350" cy="850900"/>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Tuck shop</a:t>
            </a:r>
          </a:p>
        </p:txBody>
      </p:sp>
      <p:sp>
        <p:nvSpPr>
          <p:cNvPr id="3" name="Content Placeholder 2">
            <a:extLst>
              <a:ext uri="{FF2B5EF4-FFF2-40B4-BE49-F238E27FC236}">
                <a16:creationId xmlns:a16="http://schemas.microsoft.com/office/drawing/2014/main" id="{034D58E9-7370-45E9-221B-4947A1B8CB60}"/>
              </a:ext>
            </a:extLst>
          </p:cNvPr>
          <p:cNvSpPr>
            <a:spLocks noGrp="1"/>
          </p:cNvSpPr>
          <p:nvPr>
            <p:ph idx="1"/>
          </p:nvPr>
        </p:nvSpPr>
        <p:spPr>
          <a:xfrm>
            <a:off x="1042988" y="1447800"/>
            <a:ext cx="7891462" cy="4800600"/>
          </a:xfrm>
        </p:spPr>
        <p:txBody>
          <a:bodyPr>
            <a:normAutofit fontScale="47500" lnSpcReduction="20000"/>
          </a:bodyPr>
          <a:lstStyle/>
          <a:p>
            <a:pPr marL="365760" indent="-283464" eaLnBrk="1" fontAlgn="auto" hangingPunct="1">
              <a:spcAft>
                <a:spcPts val="0"/>
              </a:spcAft>
              <a:buFont typeface="Wingdings 2"/>
              <a:buChar char=""/>
              <a:defRPr/>
            </a:pPr>
            <a:r>
              <a:rPr lang="en-GB" sz="4000">
                <a:latin typeface="Comic Sans MS" panose="030F0702030302020204" pitchFamily="66" charset="0"/>
              </a:rPr>
              <a:t>East </a:t>
            </a:r>
            <a:r>
              <a:rPr lang="en-GB" sz="4000" err="1">
                <a:latin typeface="Comic Sans MS" panose="030F0702030302020204" pitchFamily="66" charset="0"/>
              </a:rPr>
              <a:t>Barnby</a:t>
            </a:r>
            <a:r>
              <a:rPr lang="en-GB" sz="4000">
                <a:latin typeface="Comic Sans MS" panose="030F0702030302020204" pitchFamily="66" charset="0"/>
              </a:rPr>
              <a:t> is home to a small tuck shop that can be opened after tea at the request of the visiting staff. </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464" eaLnBrk="1" fontAlgn="auto" hangingPunct="1">
              <a:spcAft>
                <a:spcPts val="0"/>
              </a:spcAft>
              <a:buFont typeface="Wingdings 2"/>
              <a:buChar char=""/>
              <a:defRPr/>
            </a:pPr>
            <a:r>
              <a:rPr lang="en-GB" sz="4000">
                <a:latin typeface="Comic Sans MS" panose="030F0702030302020204" pitchFamily="66" charset="0"/>
              </a:rPr>
              <a:t>The tuck shop sells a range of healthy juice and water drinks as well as numerous souvenirs which are available at very reasonable prices. </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464" eaLnBrk="1" fontAlgn="auto" hangingPunct="1">
              <a:spcAft>
                <a:spcPts val="0"/>
              </a:spcAft>
              <a:buFont typeface="Wingdings 2"/>
              <a:buChar char=""/>
              <a:defRPr/>
            </a:pPr>
            <a:r>
              <a:rPr lang="en-GB" sz="4000">
                <a:latin typeface="Comic Sans MS" panose="030F0702030302020204" pitchFamily="66" charset="0"/>
              </a:rPr>
              <a:t>The children will be allowed to bring money.  The limit is £10. Please bring money in labelled purse/wallet and </a:t>
            </a:r>
            <a:r>
              <a:rPr lang="en-GB" sz="4000">
                <a:solidFill>
                  <a:srgbClr val="FF0000"/>
                </a:solidFill>
                <a:latin typeface="Comic Sans MS" panose="030F0702030302020204" pitchFamily="66" charset="0"/>
              </a:rPr>
              <a:t>small change </a:t>
            </a:r>
            <a:r>
              <a:rPr lang="en-GB" sz="4000">
                <a:latin typeface="Comic Sans MS" panose="030F0702030302020204" pitchFamily="66" charset="0"/>
              </a:rPr>
              <a:t>would be better than notes.</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464" eaLnBrk="1" fontAlgn="auto" hangingPunct="1">
              <a:spcAft>
                <a:spcPts val="0"/>
              </a:spcAft>
              <a:buFont typeface="Wingdings 2"/>
              <a:buChar char=""/>
              <a:defRPr/>
            </a:pPr>
            <a:r>
              <a:rPr lang="en-GB" sz="4000">
                <a:latin typeface="Comic Sans MS" panose="030F0702030302020204" pitchFamily="66" charset="0"/>
              </a:rPr>
              <a:t>On two evenings the Tuck Shop will be open for 15 minutes or so from 6.30pm with Centre staff behind the counter. </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464" eaLnBrk="1" fontAlgn="auto" hangingPunct="1">
              <a:spcAft>
                <a:spcPts val="0"/>
              </a:spcAft>
              <a:buFont typeface="Wingdings 2"/>
              <a:buChar char=""/>
              <a:defRPr/>
            </a:pPr>
            <a:r>
              <a:rPr lang="en-GB" sz="4000">
                <a:latin typeface="Comic Sans MS" panose="030F0702030302020204" pitchFamily="66" charset="0"/>
              </a:rPr>
              <a:t>The Tuck Shop sells a wide variety of chocolates, drinks and sweets.  East </a:t>
            </a:r>
            <a:r>
              <a:rPr lang="en-GB" sz="4000" err="1">
                <a:latin typeface="Comic Sans MS" panose="030F0702030302020204" pitchFamily="66" charset="0"/>
              </a:rPr>
              <a:t>Barnby</a:t>
            </a:r>
            <a:r>
              <a:rPr lang="en-GB" sz="4000">
                <a:latin typeface="Comic Sans MS" panose="030F0702030302020204" pitchFamily="66" charset="0"/>
              </a:rPr>
              <a:t> pens, pencils, baseball caps ,T shirt, </a:t>
            </a:r>
            <a:r>
              <a:rPr lang="en-GB" sz="4000" err="1">
                <a:latin typeface="Comic Sans MS" panose="030F0702030302020204" pitchFamily="66" charset="0"/>
              </a:rPr>
              <a:t>Barnby</a:t>
            </a:r>
            <a:r>
              <a:rPr lang="en-GB" sz="4000">
                <a:latin typeface="Comic Sans MS" panose="030F0702030302020204" pitchFamily="66" charset="0"/>
              </a:rPr>
              <a:t> Bears</a:t>
            </a:r>
          </a:p>
          <a:p>
            <a:pPr marL="365760" indent="-283464" eaLnBrk="1" fontAlgn="auto" hangingPunct="1">
              <a:spcAft>
                <a:spcPts val="0"/>
              </a:spcAft>
              <a:buFont typeface="Wingdings 2"/>
              <a:buChar char=""/>
              <a:defRPr/>
            </a:pP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8F98-B724-D04F-E031-A18095254489}"/>
              </a:ext>
            </a:extLst>
          </p:cNvPr>
          <p:cNvSpPr>
            <a:spLocks noGrp="1"/>
          </p:cNvSpPr>
          <p:nvPr>
            <p:ph type="title"/>
          </p:nvPr>
        </p:nvSpPr>
        <p:spPr>
          <a:xfrm>
            <a:off x="1476375" y="0"/>
            <a:ext cx="7499350" cy="1143000"/>
          </a:xfrm>
        </p:spPr>
        <p:txBody>
          <a:bodyPr/>
          <a:lstStyle/>
          <a:p>
            <a:pPr algn="ctr" eaLnBrk="1" fontAlgn="auto" hangingPunct="1">
              <a:spcAft>
                <a:spcPts val="0"/>
              </a:spcAft>
              <a:defRPr/>
            </a:pPr>
            <a:r>
              <a:rPr lang="en-GB" u="sng">
                <a:solidFill>
                  <a:schemeClr val="tx2">
                    <a:satMod val="130000"/>
                  </a:schemeClr>
                </a:solidFill>
                <a:latin typeface="Comic Sans MS" panose="030F0702030302020204" pitchFamily="66" charset="0"/>
              </a:rPr>
              <a:t>Dormitories</a:t>
            </a:r>
          </a:p>
        </p:txBody>
      </p:sp>
      <p:pic>
        <p:nvPicPr>
          <p:cNvPr id="3" name="Picture 2" descr="A floor plan of a room&#10;&#10;AI-generated content may be incorrect.">
            <a:extLst>
              <a:ext uri="{FF2B5EF4-FFF2-40B4-BE49-F238E27FC236}">
                <a16:creationId xmlns:a16="http://schemas.microsoft.com/office/drawing/2014/main" id="{B1233A8E-6BBF-D47D-40DE-97C88138FFA7}"/>
              </a:ext>
            </a:extLst>
          </p:cNvPr>
          <p:cNvPicPr>
            <a:picLocks noChangeAspect="1"/>
          </p:cNvPicPr>
          <p:nvPr/>
        </p:nvPicPr>
        <p:blipFill>
          <a:blip r:embed="rId2"/>
          <a:stretch>
            <a:fillRect/>
          </a:stretch>
        </p:blipFill>
        <p:spPr>
          <a:xfrm>
            <a:off x="1475002" y="874636"/>
            <a:ext cx="6965345" cy="557153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02547-339D-CE91-909B-D87F75919CC2}"/>
              </a:ext>
            </a:extLst>
          </p:cNvPr>
          <p:cNvSpPr>
            <a:spLocks noGrp="1"/>
          </p:cNvSpPr>
          <p:nvPr>
            <p:ph type="title"/>
          </p:nvPr>
        </p:nvSpPr>
        <p:spPr>
          <a:xfrm>
            <a:off x="1042988" y="5381625"/>
            <a:ext cx="6804025" cy="639763"/>
          </a:xfrm>
        </p:spPr>
        <p:txBody>
          <a:bodyPr>
            <a:noAutofit/>
          </a:bodyPr>
          <a:lstStyle/>
          <a:p>
            <a:pPr algn="ctr" eaLnBrk="1" fontAlgn="auto" hangingPunct="1">
              <a:spcAft>
                <a:spcPts val="0"/>
              </a:spcAft>
              <a:defRPr/>
            </a:pPr>
            <a:r>
              <a:rPr lang="en-GB" sz="7200">
                <a:solidFill>
                  <a:schemeClr val="tx2">
                    <a:satMod val="130000"/>
                  </a:schemeClr>
                </a:solidFill>
                <a:latin typeface="Comic Sans MS" panose="030F0702030302020204" pitchFamily="66" charset="0"/>
              </a:rPr>
              <a:t>Any questions?</a:t>
            </a:r>
          </a:p>
        </p:txBody>
      </p:sp>
      <p:pic>
        <p:nvPicPr>
          <p:cNvPr id="22531" name="Picture 2" descr="http://torwars.com/wp-content/uploads/2012/05/Question-Mark.jpg">
            <a:extLst>
              <a:ext uri="{FF2B5EF4-FFF2-40B4-BE49-F238E27FC236}">
                <a16:creationId xmlns:a16="http://schemas.microsoft.com/office/drawing/2014/main" id="{B62E32D2-A655-D6DF-C3E7-F5276CCF30A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64388" y="4292600"/>
            <a:ext cx="2257425" cy="281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2">
            <a:extLst>
              <a:ext uri="{FF2B5EF4-FFF2-40B4-BE49-F238E27FC236}">
                <a16:creationId xmlns:a16="http://schemas.microsoft.com/office/drawing/2014/main" id="{1A75B3A6-1025-9CC1-DA33-5E3242B28188}"/>
              </a:ext>
            </a:extLst>
          </p:cNvPr>
          <p:cNvSpPr>
            <a:spLocks noChangeArrowheads="1"/>
          </p:cNvSpPr>
          <p:nvPr/>
        </p:nvSpPr>
        <p:spPr bwMode="auto">
          <a:xfrm>
            <a:off x="1258888" y="188913"/>
            <a:ext cx="7705725"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eaLnBrk="1" hangingPunct="1">
              <a:spcBef>
                <a:spcPct val="0"/>
              </a:spcBef>
              <a:buClrTx/>
              <a:buSzTx/>
              <a:buFontTx/>
              <a:buNone/>
            </a:pPr>
            <a:r>
              <a:rPr lang="en-GB" altLang="en-US" sz="2000" dirty="0">
                <a:latin typeface="Comic Sans MS" panose="030F0902030302020204" pitchFamily="66" charset="0"/>
              </a:rPr>
              <a:t>Further information can be found on the East </a:t>
            </a:r>
            <a:r>
              <a:rPr lang="en-GB" altLang="en-US" sz="2000" dirty="0" err="1">
                <a:latin typeface="Comic Sans MS" panose="030F0902030302020204" pitchFamily="66" charset="0"/>
              </a:rPr>
              <a:t>Barnby</a:t>
            </a:r>
            <a:r>
              <a:rPr lang="en-GB" altLang="en-US" sz="2000" dirty="0">
                <a:latin typeface="Comic Sans MS" panose="030F0902030302020204" pitchFamily="66" charset="0"/>
              </a:rPr>
              <a:t> website: </a:t>
            </a:r>
            <a:r>
              <a:rPr lang="en-GB" altLang="en-US" sz="2000" dirty="0">
                <a:latin typeface="Comic Sans MS" panose="030F0902030302020204" pitchFamily="66" charset="0"/>
                <a:hlinkClick r:id="rId3"/>
              </a:rPr>
              <a:t>www.outdoored.co.uk/our-centres/east-barnby</a:t>
            </a:r>
            <a:endParaRPr lang="en-GB" altLang="en-US" sz="2000" dirty="0">
              <a:latin typeface="Comic Sans MS" panose="030F0902030302020204" pitchFamily="66" charset="0"/>
            </a:endParaRPr>
          </a:p>
          <a:p>
            <a:pPr eaLnBrk="1" hangingPunct="1">
              <a:spcBef>
                <a:spcPct val="0"/>
              </a:spcBef>
              <a:buClrTx/>
              <a:buSzTx/>
              <a:buFontTx/>
              <a:buNone/>
            </a:pPr>
            <a:endParaRPr lang="en-GB" altLang="en-US" sz="2400" dirty="0">
              <a:latin typeface="Comic Sans MS" panose="030F0902030302020204" pitchFamily="66" charset="0"/>
            </a:endParaRPr>
          </a:p>
          <a:p>
            <a:pPr algn="just" eaLnBrk="1" hangingPunct="1">
              <a:spcBef>
                <a:spcPct val="0"/>
              </a:spcBef>
              <a:buClrTx/>
              <a:buSzTx/>
              <a:buFontTx/>
              <a:buNone/>
            </a:pPr>
            <a:r>
              <a:rPr lang="en-GB" altLang="en-US" sz="2400" i="1" dirty="0">
                <a:latin typeface="Comic Sans MS" panose="030F0902030302020204" pitchFamily="66" charset="0"/>
              </a:rPr>
              <a:t>We look forward to a very busy week with your children taking part in lots of exciting and enjoyable learning experiences</a:t>
            </a:r>
            <a:r>
              <a:rPr lang="en-GB" altLang="en-US" sz="1800" i="1" dirty="0">
                <a:latin typeface="Comic Sans MS" panose="030F0902030302020204" pitchFamily="66" charset="0"/>
              </a:rPr>
              <a:t>.</a:t>
            </a:r>
          </a:p>
          <a:p>
            <a:pPr algn="just" eaLnBrk="1" hangingPunct="1">
              <a:spcBef>
                <a:spcPct val="0"/>
              </a:spcBef>
              <a:buClrTx/>
              <a:buSzTx/>
              <a:buFontTx/>
              <a:buNone/>
            </a:pPr>
            <a:endParaRPr lang="en-GB" altLang="en-US" sz="1800" i="1" dirty="0">
              <a:latin typeface="Comic Sans MS" panose="030F0902030302020204" pitchFamily="66" charset="0"/>
            </a:endParaRPr>
          </a:p>
          <a:p>
            <a:pPr algn="just" eaLnBrk="1" hangingPunct="1">
              <a:spcBef>
                <a:spcPct val="0"/>
              </a:spcBef>
              <a:buClrTx/>
              <a:buSzTx/>
              <a:buFontTx/>
              <a:buNone/>
            </a:pPr>
            <a:r>
              <a:rPr lang="en-GB" altLang="en-US" sz="2400" b="1" i="1" dirty="0">
                <a:solidFill>
                  <a:srgbClr val="FF0000"/>
                </a:solidFill>
                <a:latin typeface="Comic Sans MS" panose="030F0902030302020204" pitchFamily="66" charset="0"/>
              </a:rPr>
              <a:t>We will try our best </a:t>
            </a:r>
            <a:r>
              <a:rPr lang="en-GB" altLang="en-US" sz="2400" i="1" dirty="0">
                <a:solidFill>
                  <a:srgbClr val="FF0000"/>
                </a:solidFill>
                <a:latin typeface="Comic Sans MS" panose="030F0902030302020204" pitchFamily="66" charset="0"/>
              </a:rPr>
              <a:t>to add photos to our Kites class page at the end of every day so please do keep checking the page. I will create a folder on the page called ‘East </a:t>
            </a:r>
            <a:r>
              <a:rPr lang="en-GB" altLang="en-US" sz="2400" i="1" dirty="0" err="1">
                <a:solidFill>
                  <a:srgbClr val="FF0000"/>
                </a:solidFill>
                <a:latin typeface="Comic Sans MS" panose="030F0902030302020204" pitchFamily="66" charset="0"/>
              </a:rPr>
              <a:t>Barnby</a:t>
            </a:r>
            <a:r>
              <a:rPr lang="en-GB" altLang="en-US" sz="2400" i="1" dirty="0">
                <a:solidFill>
                  <a:srgbClr val="FF0000"/>
                </a:solidFill>
                <a:latin typeface="Comic Sans MS" panose="030F0902030302020204" pitchFamily="66" charset="0"/>
              </a:rPr>
              <a:t>’. </a:t>
            </a:r>
          </a:p>
          <a:p>
            <a:pPr algn="just" eaLnBrk="1" hangingPunct="1">
              <a:spcBef>
                <a:spcPct val="0"/>
              </a:spcBef>
              <a:buClrTx/>
              <a:buSzTx/>
              <a:buFontTx/>
              <a:buNone/>
            </a:pPr>
            <a:endParaRPr lang="en-GB" altLang="en-US" sz="2400" i="1" dirty="0">
              <a:solidFill>
                <a:srgbClr val="FF0000"/>
              </a:solidFill>
              <a:latin typeface="Comic Sans MS" panose="030F0902030302020204" pitchFamily="66" charset="0"/>
            </a:endParaRPr>
          </a:p>
          <a:p>
            <a:pPr algn="just" eaLnBrk="1" hangingPunct="1">
              <a:spcBef>
                <a:spcPct val="0"/>
              </a:spcBef>
              <a:buClrTx/>
              <a:buSzTx/>
              <a:buFontTx/>
              <a:buNone/>
            </a:pPr>
            <a:endParaRPr lang="en-GB" altLang="en-US" sz="1800" i="1" dirty="0">
              <a:latin typeface="Comic Sans MS" panose="030F0902030302020204" pitchFamily="66" charset="0"/>
            </a:endParaRPr>
          </a:p>
          <a:p>
            <a:pPr algn="ctr" eaLnBrk="1" hangingPunct="1">
              <a:spcBef>
                <a:spcPct val="0"/>
              </a:spcBef>
              <a:buClrTx/>
              <a:buSzTx/>
              <a:buFontTx/>
              <a:buNone/>
            </a:pPr>
            <a:endParaRPr lang="en-GB" altLang="en-US" sz="1800" dirty="0">
              <a:latin typeface="Comic Sans MS" panose="030F0902030302020204" pitchFamily="66"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1114</TotalTime>
  <Words>1047</Words>
  <Application>Microsoft Office PowerPoint</Application>
  <PresentationFormat>On-screen Show (4:3)</PresentationFormat>
  <Paragraphs>121</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Calibri-Bold</vt:lpstr>
      <vt:lpstr>Comic Sans MS</vt:lpstr>
      <vt:lpstr>Gill Sans MT</vt:lpstr>
      <vt:lpstr>Times New Roman</vt:lpstr>
      <vt:lpstr>Verdana</vt:lpstr>
      <vt:lpstr>Wingdings 2</vt:lpstr>
      <vt:lpstr>Solstice</vt:lpstr>
      <vt:lpstr>PowerPoint Presentation</vt:lpstr>
      <vt:lpstr>The East Barnby Centre </vt:lpstr>
      <vt:lpstr>Health and Safety </vt:lpstr>
      <vt:lpstr>Staff </vt:lpstr>
      <vt:lpstr>  Kit List  The centre will provide full waterproofs and wellington boots for fieldwork.</vt:lpstr>
      <vt:lpstr>PowerPoint Presentation</vt:lpstr>
      <vt:lpstr>Timetable- Monday</vt:lpstr>
      <vt:lpstr>Tuesday/ Wednesday/ Thursday</vt:lpstr>
      <vt:lpstr>Friday</vt:lpstr>
      <vt:lpstr>Daytime Activities</vt:lpstr>
      <vt:lpstr>Evening Activities (may alter)</vt:lpstr>
      <vt:lpstr>Meals</vt:lpstr>
      <vt:lpstr>Tuck shop</vt:lpstr>
      <vt:lpstr>Dormitories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Donna McMahon</cp:lastModifiedBy>
  <cp:revision>111</cp:revision>
  <dcterms:created xsi:type="dcterms:W3CDTF">2013-03-02T14:16:30Z</dcterms:created>
  <dcterms:modified xsi:type="dcterms:W3CDTF">2025-04-30T13:10:50Z</dcterms:modified>
</cp:coreProperties>
</file>