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74"/>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97238-842D-1A31-FD01-4E8991DC526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2117F57F-AB92-E590-5F6F-CA8233ADFA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210C6B3-1C46-4ED3-B84F-D259942E3E90}"/>
              </a:ext>
            </a:extLst>
          </p:cNvPr>
          <p:cNvSpPr>
            <a:spLocks noGrp="1"/>
          </p:cNvSpPr>
          <p:nvPr>
            <p:ph type="dt" sz="half" idx="10"/>
          </p:nvPr>
        </p:nvSpPr>
        <p:spPr/>
        <p:txBody>
          <a:bodyPr/>
          <a:lstStyle/>
          <a:p>
            <a:fld id="{1993238D-CF4F-FA4E-B1CA-180552DF40BF}" type="datetimeFigureOut">
              <a:rPr lang="en-GB" smtClean="0"/>
              <a:t>10/11/2025</a:t>
            </a:fld>
            <a:endParaRPr lang="en-GB" dirty="0"/>
          </a:p>
        </p:txBody>
      </p:sp>
      <p:sp>
        <p:nvSpPr>
          <p:cNvPr id="5" name="Footer Placeholder 4">
            <a:extLst>
              <a:ext uri="{FF2B5EF4-FFF2-40B4-BE49-F238E27FC236}">
                <a16:creationId xmlns:a16="http://schemas.microsoft.com/office/drawing/2014/main" id="{C7376B37-FCB4-5435-35A3-1C16DC4BE59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DA48E54-ED3E-2CB4-E53D-FE905937346A}"/>
              </a:ext>
            </a:extLst>
          </p:cNvPr>
          <p:cNvSpPr>
            <a:spLocks noGrp="1"/>
          </p:cNvSpPr>
          <p:nvPr>
            <p:ph type="sldNum" sz="quarter" idx="12"/>
          </p:nvPr>
        </p:nvSpPr>
        <p:spPr/>
        <p:txBody>
          <a:bodyPr/>
          <a:lstStyle/>
          <a:p>
            <a:fld id="{5C44D337-3D61-F342-A7E7-624C75DCA623}" type="slidenum">
              <a:rPr lang="en-GB" smtClean="0"/>
              <a:t>‹#›</a:t>
            </a:fld>
            <a:endParaRPr lang="en-GB" dirty="0"/>
          </a:p>
        </p:txBody>
      </p:sp>
    </p:spTree>
    <p:extLst>
      <p:ext uri="{BB962C8B-B14F-4D97-AF65-F5344CB8AC3E}">
        <p14:creationId xmlns:p14="http://schemas.microsoft.com/office/powerpoint/2010/main" val="13419578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B58B3-664D-492C-411B-0692F566890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1A293FC-AB49-A1FB-054B-8B2671D1DA4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D7336DC-45C1-3316-0062-0A692ADE3932}"/>
              </a:ext>
            </a:extLst>
          </p:cNvPr>
          <p:cNvSpPr>
            <a:spLocks noGrp="1"/>
          </p:cNvSpPr>
          <p:nvPr>
            <p:ph type="dt" sz="half" idx="10"/>
          </p:nvPr>
        </p:nvSpPr>
        <p:spPr/>
        <p:txBody>
          <a:bodyPr/>
          <a:lstStyle/>
          <a:p>
            <a:fld id="{1993238D-CF4F-FA4E-B1CA-180552DF40BF}" type="datetimeFigureOut">
              <a:rPr lang="en-GB" smtClean="0"/>
              <a:t>10/11/2025</a:t>
            </a:fld>
            <a:endParaRPr lang="en-GB" dirty="0"/>
          </a:p>
        </p:txBody>
      </p:sp>
      <p:sp>
        <p:nvSpPr>
          <p:cNvPr id="5" name="Footer Placeholder 4">
            <a:extLst>
              <a:ext uri="{FF2B5EF4-FFF2-40B4-BE49-F238E27FC236}">
                <a16:creationId xmlns:a16="http://schemas.microsoft.com/office/drawing/2014/main" id="{7D786112-BDDE-17ED-5484-94784814A12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538B4EF-9448-2CDE-292C-D7293914FA7D}"/>
              </a:ext>
            </a:extLst>
          </p:cNvPr>
          <p:cNvSpPr>
            <a:spLocks noGrp="1"/>
          </p:cNvSpPr>
          <p:nvPr>
            <p:ph type="sldNum" sz="quarter" idx="12"/>
          </p:nvPr>
        </p:nvSpPr>
        <p:spPr/>
        <p:txBody>
          <a:bodyPr/>
          <a:lstStyle/>
          <a:p>
            <a:fld id="{5C44D337-3D61-F342-A7E7-624C75DCA623}" type="slidenum">
              <a:rPr lang="en-GB" smtClean="0"/>
              <a:t>‹#›</a:t>
            </a:fld>
            <a:endParaRPr lang="en-GB" dirty="0"/>
          </a:p>
        </p:txBody>
      </p:sp>
    </p:spTree>
    <p:extLst>
      <p:ext uri="{BB962C8B-B14F-4D97-AF65-F5344CB8AC3E}">
        <p14:creationId xmlns:p14="http://schemas.microsoft.com/office/powerpoint/2010/main" val="4256599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3E50F-01A2-9DDC-CFE9-1E153EACB5F7}"/>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2FD0EFEA-1769-462A-3B8A-7D510856E2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E2E8A03-7896-EAED-E30D-95FD759725EB}"/>
              </a:ext>
            </a:extLst>
          </p:cNvPr>
          <p:cNvSpPr>
            <a:spLocks noGrp="1"/>
          </p:cNvSpPr>
          <p:nvPr>
            <p:ph type="dt" sz="half" idx="10"/>
          </p:nvPr>
        </p:nvSpPr>
        <p:spPr/>
        <p:txBody>
          <a:bodyPr/>
          <a:lstStyle/>
          <a:p>
            <a:fld id="{1993238D-CF4F-FA4E-B1CA-180552DF40BF}" type="datetimeFigureOut">
              <a:rPr lang="en-GB" smtClean="0"/>
              <a:t>10/11/2025</a:t>
            </a:fld>
            <a:endParaRPr lang="en-GB" dirty="0"/>
          </a:p>
        </p:txBody>
      </p:sp>
      <p:sp>
        <p:nvSpPr>
          <p:cNvPr id="5" name="Footer Placeholder 4">
            <a:extLst>
              <a:ext uri="{FF2B5EF4-FFF2-40B4-BE49-F238E27FC236}">
                <a16:creationId xmlns:a16="http://schemas.microsoft.com/office/drawing/2014/main" id="{694988AD-27FD-3CC8-B534-B85766294C8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111BC3C-E9DD-7A94-71F3-9D86FB7BB313}"/>
              </a:ext>
            </a:extLst>
          </p:cNvPr>
          <p:cNvSpPr>
            <a:spLocks noGrp="1"/>
          </p:cNvSpPr>
          <p:nvPr>
            <p:ph type="sldNum" sz="quarter" idx="12"/>
          </p:nvPr>
        </p:nvSpPr>
        <p:spPr/>
        <p:txBody>
          <a:bodyPr/>
          <a:lstStyle/>
          <a:p>
            <a:fld id="{5C44D337-3D61-F342-A7E7-624C75DCA623}" type="slidenum">
              <a:rPr lang="en-GB" smtClean="0"/>
              <a:t>‹#›</a:t>
            </a:fld>
            <a:endParaRPr lang="en-GB" dirty="0"/>
          </a:p>
        </p:txBody>
      </p:sp>
    </p:spTree>
    <p:extLst>
      <p:ext uri="{BB962C8B-B14F-4D97-AF65-F5344CB8AC3E}">
        <p14:creationId xmlns:p14="http://schemas.microsoft.com/office/powerpoint/2010/main" val="2127161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F1412-61A5-2536-7EBE-043ACAF3226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608C04C-AF78-CB10-311A-417547E5E80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14F0033-1F5C-2E2D-51D1-2E721608B88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4A9F449-3393-76A9-A519-D52DF897E1A1}"/>
              </a:ext>
            </a:extLst>
          </p:cNvPr>
          <p:cNvSpPr>
            <a:spLocks noGrp="1"/>
          </p:cNvSpPr>
          <p:nvPr>
            <p:ph type="dt" sz="half" idx="10"/>
          </p:nvPr>
        </p:nvSpPr>
        <p:spPr/>
        <p:txBody>
          <a:bodyPr/>
          <a:lstStyle/>
          <a:p>
            <a:fld id="{1993238D-CF4F-FA4E-B1CA-180552DF40BF}" type="datetimeFigureOut">
              <a:rPr lang="en-GB" smtClean="0"/>
              <a:t>10/11/2025</a:t>
            </a:fld>
            <a:endParaRPr lang="en-GB" dirty="0"/>
          </a:p>
        </p:txBody>
      </p:sp>
      <p:sp>
        <p:nvSpPr>
          <p:cNvPr id="6" name="Footer Placeholder 5">
            <a:extLst>
              <a:ext uri="{FF2B5EF4-FFF2-40B4-BE49-F238E27FC236}">
                <a16:creationId xmlns:a16="http://schemas.microsoft.com/office/drawing/2014/main" id="{4A69EF08-4CE5-23AA-9FCC-620CA6C66304}"/>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95C7481-A4B6-7751-8CB8-7F96F86D4618}"/>
              </a:ext>
            </a:extLst>
          </p:cNvPr>
          <p:cNvSpPr>
            <a:spLocks noGrp="1"/>
          </p:cNvSpPr>
          <p:nvPr>
            <p:ph type="sldNum" sz="quarter" idx="12"/>
          </p:nvPr>
        </p:nvSpPr>
        <p:spPr/>
        <p:txBody>
          <a:bodyPr/>
          <a:lstStyle/>
          <a:p>
            <a:fld id="{5C44D337-3D61-F342-A7E7-624C75DCA623}" type="slidenum">
              <a:rPr lang="en-GB" smtClean="0"/>
              <a:t>‹#›</a:t>
            </a:fld>
            <a:endParaRPr lang="en-GB" dirty="0"/>
          </a:p>
        </p:txBody>
      </p:sp>
    </p:spTree>
    <p:extLst>
      <p:ext uri="{BB962C8B-B14F-4D97-AF65-F5344CB8AC3E}">
        <p14:creationId xmlns:p14="http://schemas.microsoft.com/office/powerpoint/2010/main" val="991680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472EE-C4DB-1CAE-141A-667819A6FF02}"/>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CB0CFA9-7C44-B87D-491C-91D2D343EF4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0753F93-EDD0-D809-E335-773488276F0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39105C8F-D6A2-68F4-C764-F1FD7D3157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71DA28A-2AE1-1011-706F-E07EDBCD1CC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73CD4B38-B091-18CF-E09C-A3BB39A8C3F7}"/>
              </a:ext>
            </a:extLst>
          </p:cNvPr>
          <p:cNvSpPr>
            <a:spLocks noGrp="1"/>
          </p:cNvSpPr>
          <p:nvPr>
            <p:ph type="dt" sz="half" idx="10"/>
          </p:nvPr>
        </p:nvSpPr>
        <p:spPr/>
        <p:txBody>
          <a:bodyPr/>
          <a:lstStyle/>
          <a:p>
            <a:fld id="{1993238D-CF4F-FA4E-B1CA-180552DF40BF}" type="datetimeFigureOut">
              <a:rPr lang="en-GB" smtClean="0"/>
              <a:t>10/11/2025</a:t>
            </a:fld>
            <a:endParaRPr lang="en-GB" dirty="0"/>
          </a:p>
        </p:txBody>
      </p:sp>
      <p:sp>
        <p:nvSpPr>
          <p:cNvPr id="8" name="Footer Placeholder 7">
            <a:extLst>
              <a:ext uri="{FF2B5EF4-FFF2-40B4-BE49-F238E27FC236}">
                <a16:creationId xmlns:a16="http://schemas.microsoft.com/office/drawing/2014/main" id="{AF4B0F2C-0EF8-FB05-7835-08BDCEF6F5B5}"/>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7B2F76B8-5403-81F1-4D92-6B752528C877}"/>
              </a:ext>
            </a:extLst>
          </p:cNvPr>
          <p:cNvSpPr>
            <a:spLocks noGrp="1"/>
          </p:cNvSpPr>
          <p:nvPr>
            <p:ph type="sldNum" sz="quarter" idx="12"/>
          </p:nvPr>
        </p:nvSpPr>
        <p:spPr/>
        <p:txBody>
          <a:bodyPr/>
          <a:lstStyle/>
          <a:p>
            <a:fld id="{5C44D337-3D61-F342-A7E7-624C75DCA623}" type="slidenum">
              <a:rPr lang="en-GB" smtClean="0"/>
              <a:t>‹#›</a:t>
            </a:fld>
            <a:endParaRPr lang="en-GB" dirty="0"/>
          </a:p>
        </p:txBody>
      </p:sp>
    </p:spTree>
    <p:extLst>
      <p:ext uri="{BB962C8B-B14F-4D97-AF65-F5344CB8AC3E}">
        <p14:creationId xmlns:p14="http://schemas.microsoft.com/office/powerpoint/2010/main" val="32821519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D13C9-FEEC-6E54-9000-E2352E2EDC4C}"/>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1FC28D3-672E-DE14-619C-3E7DA93DBA61}"/>
              </a:ext>
            </a:extLst>
          </p:cNvPr>
          <p:cNvSpPr>
            <a:spLocks noGrp="1"/>
          </p:cNvSpPr>
          <p:nvPr>
            <p:ph type="dt" sz="half" idx="10"/>
          </p:nvPr>
        </p:nvSpPr>
        <p:spPr/>
        <p:txBody>
          <a:bodyPr/>
          <a:lstStyle/>
          <a:p>
            <a:fld id="{1993238D-CF4F-FA4E-B1CA-180552DF40BF}" type="datetimeFigureOut">
              <a:rPr lang="en-GB" smtClean="0"/>
              <a:t>10/11/2025</a:t>
            </a:fld>
            <a:endParaRPr lang="en-GB" dirty="0"/>
          </a:p>
        </p:txBody>
      </p:sp>
      <p:sp>
        <p:nvSpPr>
          <p:cNvPr id="4" name="Footer Placeholder 3">
            <a:extLst>
              <a:ext uri="{FF2B5EF4-FFF2-40B4-BE49-F238E27FC236}">
                <a16:creationId xmlns:a16="http://schemas.microsoft.com/office/drawing/2014/main" id="{10A5F370-B1C1-7B4B-1F4B-4AA34BFD8CB9}"/>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FE98F43-EA7B-C985-2656-5D8D091D8048}"/>
              </a:ext>
            </a:extLst>
          </p:cNvPr>
          <p:cNvSpPr>
            <a:spLocks noGrp="1"/>
          </p:cNvSpPr>
          <p:nvPr>
            <p:ph type="sldNum" sz="quarter" idx="12"/>
          </p:nvPr>
        </p:nvSpPr>
        <p:spPr/>
        <p:txBody>
          <a:bodyPr/>
          <a:lstStyle/>
          <a:p>
            <a:fld id="{5C44D337-3D61-F342-A7E7-624C75DCA623}" type="slidenum">
              <a:rPr lang="en-GB" smtClean="0"/>
              <a:t>‹#›</a:t>
            </a:fld>
            <a:endParaRPr lang="en-GB" dirty="0"/>
          </a:p>
        </p:txBody>
      </p:sp>
    </p:spTree>
    <p:extLst>
      <p:ext uri="{BB962C8B-B14F-4D97-AF65-F5344CB8AC3E}">
        <p14:creationId xmlns:p14="http://schemas.microsoft.com/office/powerpoint/2010/main" val="3181608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FDB632C-5F9B-064B-D4C8-CAA772AC1EFC}"/>
              </a:ext>
            </a:extLst>
          </p:cNvPr>
          <p:cNvSpPr>
            <a:spLocks noGrp="1"/>
          </p:cNvSpPr>
          <p:nvPr>
            <p:ph type="dt" sz="half" idx="10"/>
          </p:nvPr>
        </p:nvSpPr>
        <p:spPr/>
        <p:txBody>
          <a:bodyPr/>
          <a:lstStyle/>
          <a:p>
            <a:fld id="{1993238D-CF4F-FA4E-B1CA-180552DF40BF}" type="datetimeFigureOut">
              <a:rPr lang="en-GB" smtClean="0"/>
              <a:t>10/11/2025</a:t>
            </a:fld>
            <a:endParaRPr lang="en-GB" dirty="0"/>
          </a:p>
        </p:txBody>
      </p:sp>
      <p:sp>
        <p:nvSpPr>
          <p:cNvPr id="3" name="Footer Placeholder 2">
            <a:extLst>
              <a:ext uri="{FF2B5EF4-FFF2-40B4-BE49-F238E27FC236}">
                <a16:creationId xmlns:a16="http://schemas.microsoft.com/office/drawing/2014/main" id="{5A6A6E86-0178-54D5-86ED-38E41D9B20ED}"/>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0A4D780F-2BB6-4806-5943-A0FB7246B992}"/>
              </a:ext>
            </a:extLst>
          </p:cNvPr>
          <p:cNvSpPr>
            <a:spLocks noGrp="1"/>
          </p:cNvSpPr>
          <p:nvPr>
            <p:ph type="sldNum" sz="quarter" idx="12"/>
          </p:nvPr>
        </p:nvSpPr>
        <p:spPr/>
        <p:txBody>
          <a:bodyPr/>
          <a:lstStyle/>
          <a:p>
            <a:fld id="{5C44D337-3D61-F342-A7E7-624C75DCA623}" type="slidenum">
              <a:rPr lang="en-GB" smtClean="0"/>
              <a:t>‹#›</a:t>
            </a:fld>
            <a:endParaRPr lang="en-GB" dirty="0"/>
          </a:p>
        </p:txBody>
      </p:sp>
    </p:spTree>
    <p:extLst>
      <p:ext uri="{BB962C8B-B14F-4D97-AF65-F5344CB8AC3E}">
        <p14:creationId xmlns:p14="http://schemas.microsoft.com/office/powerpoint/2010/main" val="1552201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CDF1A-592C-8230-E1C8-EBC67227E66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4B0A73A-921A-4E18-F04E-EF07B2CA5CC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0DD72A0-0438-F71D-3FB8-A91887C413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C8F232-6EA0-FCE7-8B57-25D3E11CA01C}"/>
              </a:ext>
            </a:extLst>
          </p:cNvPr>
          <p:cNvSpPr>
            <a:spLocks noGrp="1"/>
          </p:cNvSpPr>
          <p:nvPr>
            <p:ph type="dt" sz="half" idx="10"/>
          </p:nvPr>
        </p:nvSpPr>
        <p:spPr/>
        <p:txBody>
          <a:bodyPr/>
          <a:lstStyle/>
          <a:p>
            <a:fld id="{1993238D-CF4F-FA4E-B1CA-180552DF40BF}" type="datetimeFigureOut">
              <a:rPr lang="en-GB" smtClean="0"/>
              <a:t>10/11/2025</a:t>
            </a:fld>
            <a:endParaRPr lang="en-GB" dirty="0"/>
          </a:p>
        </p:txBody>
      </p:sp>
      <p:sp>
        <p:nvSpPr>
          <p:cNvPr id="6" name="Footer Placeholder 5">
            <a:extLst>
              <a:ext uri="{FF2B5EF4-FFF2-40B4-BE49-F238E27FC236}">
                <a16:creationId xmlns:a16="http://schemas.microsoft.com/office/drawing/2014/main" id="{D22EA9C5-B0EB-A1B7-AF94-5D26B300A49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E5187A4-67D8-0AA4-56F5-AC684A2B7A75}"/>
              </a:ext>
            </a:extLst>
          </p:cNvPr>
          <p:cNvSpPr>
            <a:spLocks noGrp="1"/>
          </p:cNvSpPr>
          <p:nvPr>
            <p:ph type="sldNum" sz="quarter" idx="12"/>
          </p:nvPr>
        </p:nvSpPr>
        <p:spPr/>
        <p:txBody>
          <a:bodyPr/>
          <a:lstStyle/>
          <a:p>
            <a:fld id="{5C44D337-3D61-F342-A7E7-624C75DCA623}" type="slidenum">
              <a:rPr lang="en-GB" smtClean="0"/>
              <a:t>‹#›</a:t>
            </a:fld>
            <a:endParaRPr lang="en-GB" dirty="0"/>
          </a:p>
        </p:txBody>
      </p:sp>
    </p:spTree>
    <p:extLst>
      <p:ext uri="{BB962C8B-B14F-4D97-AF65-F5344CB8AC3E}">
        <p14:creationId xmlns:p14="http://schemas.microsoft.com/office/powerpoint/2010/main" val="2814813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FBCE8-DFA8-34E6-1BFA-91D7A8BD3ED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1A44B8A-0F93-5298-BD6A-926B57836DE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2AE73C54-D104-A388-DC86-271CCE6B73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F31B7A3-3124-8838-67B7-3B8FA6EB48D8}"/>
              </a:ext>
            </a:extLst>
          </p:cNvPr>
          <p:cNvSpPr>
            <a:spLocks noGrp="1"/>
          </p:cNvSpPr>
          <p:nvPr>
            <p:ph type="dt" sz="half" idx="10"/>
          </p:nvPr>
        </p:nvSpPr>
        <p:spPr/>
        <p:txBody>
          <a:bodyPr/>
          <a:lstStyle/>
          <a:p>
            <a:fld id="{1993238D-CF4F-FA4E-B1CA-180552DF40BF}" type="datetimeFigureOut">
              <a:rPr lang="en-GB" smtClean="0"/>
              <a:t>10/11/2025</a:t>
            </a:fld>
            <a:endParaRPr lang="en-GB" dirty="0"/>
          </a:p>
        </p:txBody>
      </p:sp>
      <p:sp>
        <p:nvSpPr>
          <p:cNvPr id="6" name="Footer Placeholder 5">
            <a:extLst>
              <a:ext uri="{FF2B5EF4-FFF2-40B4-BE49-F238E27FC236}">
                <a16:creationId xmlns:a16="http://schemas.microsoft.com/office/drawing/2014/main" id="{80237A5B-6633-A77C-90A9-22CB3E96E36D}"/>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0E19A691-4FB9-E01B-79DF-71C1B02ABD42}"/>
              </a:ext>
            </a:extLst>
          </p:cNvPr>
          <p:cNvSpPr>
            <a:spLocks noGrp="1"/>
          </p:cNvSpPr>
          <p:nvPr>
            <p:ph type="sldNum" sz="quarter" idx="12"/>
          </p:nvPr>
        </p:nvSpPr>
        <p:spPr/>
        <p:txBody>
          <a:bodyPr/>
          <a:lstStyle/>
          <a:p>
            <a:fld id="{5C44D337-3D61-F342-A7E7-624C75DCA623}" type="slidenum">
              <a:rPr lang="en-GB" smtClean="0"/>
              <a:t>‹#›</a:t>
            </a:fld>
            <a:endParaRPr lang="en-GB" dirty="0"/>
          </a:p>
        </p:txBody>
      </p:sp>
    </p:spTree>
    <p:extLst>
      <p:ext uri="{BB962C8B-B14F-4D97-AF65-F5344CB8AC3E}">
        <p14:creationId xmlns:p14="http://schemas.microsoft.com/office/powerpoint/2010/main" val="15028101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2FD87-C153-BA5E-1C72-67AA9859DD2C}"/>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7BD061A-10B4-F64E-F5B7-C257776A075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B0606C6-C8DC-D5BD-9BDD-22CE5DA33B8E}"/>
              </a:ext>
            </a:extLst>
          </p:cNvPr>
          <p:cNvSpPr>
            <a:spLocks noGrp="1"/>
          </p:cNvSpPr>
          <p:nvPr>
            <p:ph type="dt" sz="half" idx="10"/>
          </p:nvPr>
        </p:nvSpPr>
        <p:spPr/>
        <p:txBody>
          <a:bodyPr/>
          <a:lstStyle/>
          <a:p>
            <a:fld id="{1993238D-CF4F-FA4E-B1CA-180552DF40BF}" type="datetimeFigureOut">
              <a:rPr lang="en-GB" smtClean="0"/>
              <a:t>10/11/2025</a:t>
            </a:fld>
            <a:endParaRPr lang="en-GB" dirty="0"/>
          </a:p>
        </p:txBody>
      </p:sp>
      <p:sp>
        <p:nvSpPr>
          <p:cNvPr id="5" name="Footer Placeholder 4">
            <a:extLst>
              <a:ext uri="{FF2B5EF4-FFF2-40B4-BE49-F238E27FC236}">
                <a16:creationId xmlns:a16="http://schemas.microsoft.com/office/drawing/2014/main" id="{45757BF6-FCF8-A284-08BF-86231D76C94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7C6CF4C-A00C-9C71-C681-7D014F1A557F}"/>
              </a:ext>
            </a:extLst>
          </p:cNvPr>
          <p:cNvSpPr>
            <a:spLocks noGrp="1"/>
          </p:cNvSpPr>
          <p:nvPr>
            <p:ph type="sldNum" sz="quarter" idx="12"/>
          </p:nvPr>
        </p:nvSpPr>
        <p:spPr/>
        <p:txBody>
          <a:bodyPr/>
          <a:lstStyle/>
          <a:p>
            <a:fld id="{5C44D337-3D61-F342-A7E7-624C75DCA623}" type="slidenum">
              <a:rPr lang="en-GB" smtClean="0"/>
              <a:t>‹#›</a:t>
            </a:fld>
            <a:endParaRPr lang="en-GB" dirty="0"/>
          </a:p>
        </p:txBody>
      </p:sp>
    </p:spTree>
    <p:extLst>
      <p:ext uri="{BB962C8B-B14F-4D97-AF65-F5344CB8AC3E}">
        <p14:creationId xmlns:p14="http://schemas.microsoft.com/office/powerpoint/2010/main" val="494411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21B44A-FB43-B21C-AF79-ACDAD2A3452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C6D08582-DBEA-9FFD-2215-593C9A10186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188ABF1-B77F-C786-58EB-9B9799BC42BB}"/>
              </a:ext>
            </a:extLst>
          </p:cNvPr>
          <p:cNvSpPr>
            <a:spLocks noGrp="1"/>
          </p:cNvSpPr>
          <p:nvPr>
            <p:ph type="dt" sz="half" idx="10"/>
          </p:nvPr>
        </p:nvSpPr>
        <p:spPr/>
        <p:txBody>
          <a:bodyPr/>
          <a:lstStyle/>
          <a:p>
            <a:fld id="{1993238D-CF4F-FA4E-B1CA-180552DF40BF}" type="datetimeFigureOut">
              <a:rPr lang="en-GB" smtClean="0"/>
              <a:t>10/11/2025</a:t>
            </a:fld>
            <a:endParaRPr lang="en-GB" dirty="0"/>
          </a:p>
        </p:txBody>
      </p:sp>
      <p:sp>
        <p:nvSpPr>
          <p:cNvPr id="5" name="Footer Placeholder 4">
            <a:extLst>
              <a:ext uri="{FF2B5EF4-FFF2-40B4-BE49-F238E27FC236}">
                <a16:creationId xmlns:a16="http://schemas.microsoft.com/office/drawing/2014/main" id="{D7668FA9-A7BB-D94D-8D54-DF3CC67A125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B5571B4-F229-D70D-1649-9DB64F47CE41}"/>
              </a:ext>
            </a:extLst>
          </p:cNvPr>
          <p:cNvSpPr>
            <a:spLocks noGrp="1"/>
          </p:cNvSpPr>
          <p:nvPr>
            <p:ph type="sldNum" sz="quarter" idx="12"/>
          </p:nvPr>
        </p:nvSpPr>
        <p:spPr/>
        <p:txBody>
          <a:bodyPr/>
          <a:lstStyle/>
          <a:p>
            <a:fld id="{5C44D337-3D61-F342-A7E7-624C75DCA623}" type="slidenum">
              <a:rPr lang="en-GB" smtClean="0"/>
              <a:t>‹#›</a:t>
            </a:fld>
            <a:endParaRPr lang="en-GB" dirty="0"/>
          </a:p>
        </p:txBody>
      </p:sp>
    </p:spTree>
    <p:extLst>
      <p:ext uri="{BB962C8B-B14F-4D97-AF65-F5344CB8AC3E}">
        <p14:creationId xmlns:p14="http://schemas.microsoft.com/office/powerpoint/2010/main" val="3305180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54C337-9CC9-AE21-09C7-3FA542329F6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C6CDCC17-C677-93A3-C9BF-C32964B06C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10F1B24-D6C8-21DC-1702-FE0C79FB55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93238D-CF4F-FA4E-B1CA-180552DF40BF}" type="datetimeFigureOut">
              <a:rPr lang="en-GB" smtClean="0"/>
              <a:t>10/11/2025</a:t>
            </a:fld>
            <a:endParaRPr lang="en-GB" dirty="0"/>
          </a:p>
        </p:txBody>
      </p:sp>
      <p:sp>
        <p:nvSpPr>
          <p:cNvPr id="5" name="Footer Placeholder 4">
            <a:extLst>
              <a:ext uri="{FF2B5EF4-FFF2-40B4-BE49-F238E27FC236}">
                <a16:creationId xmlns:a16="http://schemas.microsoft.com/office/drawing/2014/main" id="{D04AF8FD-CED2-E467-B6C0-FBD7E48CF0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A3C593AF-CDE9-7837-60E0-24AC0C07BD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44D337-3D61-F342-A7E7-624C75DCA623}" type="slidenum">
              <a:rPr lang="en-GB" smtClean="0"/>
              <a:t>‹#›</a:t>
            </a:fld>
            <a:endParaRPr lang="en-GB" dirty="0"/>
          </a:p>
        </p:txBody>
      </p:sp>
    </p:spTree>
    <p:extLst>
      <p:ext uri="{BB962C8B-B14F-4D97-AF65-F5344CB8AC3E}">
        <p14:creationId xmlns:p14="http://schemas.microsoft.com/office/powerpoint/2010/main" val="30039805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rawpixel.com/search/person%20questionmark"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09092-8AA6-C003-F5EF-5301DA6A197B}"/>
              </a:ext>
            </a:extLst>
          </p:cNvPr>
          <p:cNvSpPr>
            <a:spLocks noGrp="1"/>
          </p:cNvSpPr>
          <p:nvPr>
            <p:ph type="ctrTitle"/>
          </p:nvPr>
        </p:nvSpPr>
        <p:spPr/>
        <p:txBody>
          <a:bodyPr/>
          <a:lstStyle/>
          <a:p>
            <a:r>
              <a:rPr lang="en-GB" dirty="0"/>
              <a:t>Year 6 SATS </a:t>
            </a:r>
          </a:p>
        </p:txBody>
      </p:sp>
      <p:sp>
        <p:nvSpPr>
          <p:cNvPr id="3" name="Subtitle 2">
            <a:extLst>
              <a:ext uri="{FF2B5EF4-FFF2-40B4-BE49-F238E27FC236}">
                <a16:creationId xmlns:a16="http://schemas.microsoft.com/office/drawing/2014/main" id="{98FA8B6A-4BC1-2662-2194-66DE211A376F}"/>
              </a:ext>
            </a:extLst>
          </p:cNvPr>
          <p:cNvSpPr>
            <a:spLocks noGrp="1"/>
          </p:cNvSpPr>
          <p:nvPr>
            <p:ph type="subTitle" idx="1"/>
          </p:nvPr>
        </p:nvSpPr>
        <p:spPr/>
        <p:txBody>
          <a:bodyPr/>
          <a:lstStyle/>
          <a:p>
            <a:r>
              <a:rPr lang="en-GB" dirty="0"/>
              <a:t>Monday 11</a:t>
            </a:r>
            <a:r>
              <a:rPr lang="en-GB" baseline="30000" dirty="0"/>
              <a:t>th</a:t>
            </a:r>
            <a:r>
              <a:rPr lang="en-GB" dirty="0"/>
              <a:t> May – Thursday 14</a:t>
            </a:r>
            <a:r>
              <a:rPr lang="en-GB" baseline="30000" dirty="0"/>
              <a:t>th</a:t>
            </a:r>
            <a:r>
              <a:rPr lang="en-GB" dirty="0"/>
              <a:t> May 2026</a:t>
            </a:r>
          </a:p>
        </p:txBody>
      </p:sp>
    </p:spTree>
    <p:extLst>
      <p:ext uri="{BB962C8B-B14F-4D97-AF65-F5344CB8AC3E}">
        <p14:creationId xmlns:p14="http://schemas.microsoft.com/office/powerpoint/2010/main" val="14785020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8133E-9531-8E82-3D4E-6B29C23E6907}"/>
              </a:ext>
            </a:extLst>
          </p:cNvPr>
          <p:cNvSpPr>
            <a:spLocks noGrp="1"/>
          </p:cNvSpPr>
          <p:nvPr>
            <p:ph type="title"/>
          </p:nvPr>
        </p:nvSpPr>
        <p:spPr/>
        <p:txBody>
          <a:bodyPr/>
          <a:lstStyle/>
          <a:p>
            <a:r>
              <a:rPr lang="en-GB" dirty="0"/>
              <a:t>What tests does my child take? </a:t>
            </a:r>
          </a:p>
        </p:txBody>
      </p:sp>
      <p:sp>
        <p:nvSpPr>
          <p:cNvPr id="6" name="Content Placeholder 5">
            <a:extLst>
              <a:ext uri="{FF2B5EF4-FFF2-40B4-BE49-F238E27FC236}">
                <a16:creationId xmlns:a16="http://schemas.microsoft.com/office/drawing/2014/main" id="{3D4A89EE-9C75-A11E-FC17-4A0D60FDC946}"/>
              </a:ext>
            </a:extLst>
          </p:cNvPr>
          <p:cNvSpPr>
            <a:spLocks noGrp="1"/>
          </p:cNvSpPr>
          <p:nvPr>
            <p:ph idx="1"/>
          </p:nvPr>
        </p:nvSpPr>
        <p:spPr/>
        <p:txBody>
          <a:bodyPr/>
          <a:lstStyle/>
          <a:p>
            <a:r>
              <a:rPr lang="en-GB" dirty="0"/>
              <a:t>Monday 11</a:t>
            </a:r>
            <a:r>
              <a:rPr lang="en-GB" baseline="30000" dirty="0"/>
              <a:t>th</a:t>
            </a:r>
            <a:r>
              <a:rPr lang="en-GB" dirty="0"/>
              <a:t> May - Grammar and punctuation (45 mins)</a:t>
            </a:r>
          </a:p>
          <a:p>
            <a:r>
              <a:rPr lang="en-GB" dirty="0"/>
              <a:t>                                - Spelling test (20 mins) </a:t>
            </a:r>
          </a:p>
          <a:p>
            <a:r>
              <a:rPr lang="en-GB" dirty="0"/>
              <a:t>Tuesday 12</a:t>
            </a:r>
            <a:r>
              <a:rPr lang="en-GB" baseline="30000" dirty="0"/>
              <a:t>th</a:t>
            </a:r>
            <a:r>
              <a:rPr lang="en-GB" dirty="0"/>
              <a:t> May – Reading test (60 mins) </a:t>
            </a:r>
          </a:p>
          <a:p>
            <a:r>
              <a:rPr lang="en-GB" dirty="0"/>
              <a:t>Wednesday 13</a:t>
            </a:r>
            <a:r>
              <a:rPr lang="en-GB" baseline="30000" dirty="0"/>
              <a:t>th</a:t>
            </a:r>
            <a:r>
              <a:rPr lang="en-GB" dirty="0"/>
              <a:t> May – Maths paper 1 arithmetic (30 mins) </a:t>
            </a:r>
          </a:p>
          <a:p>
            <a:r>
              <a:rPr lang="en-GB" dirty="0"/>
              <a:t>                                      - Maths paper 2 reasoning (40 mins)</a:t>
            </a:r>
          </a:p>
          <a:p>
            <a:r>
              <a:rPr lang="en-GB" dirty="0"/>
              <a:t>Thursday 14</a:t>
            </a:r>
            <a:r>
              <a:rPr lang="en-GB" baseline="30000" dirty="0"/>
              <a:t>th</a:t>
            </a:r>
            <a:r>
              <a:rPr lang="en-GB" dirty="0"/>
              <a:t> May – Maths paper 3 reasoning (40 mins) </a:t>
            </a:r>
          </a:p>
        </p:txBody>
      </p:sp>
    </p:spTree>
    <p:extLst>
      <p:ext uri="{BB962C8B-B14F-4D97-AF65-F5344CB8AC3E}">
        <p14:creationId xmlns:p14="http://schemas.microsoft.com/office/powerpoint/2010/main" val="2363597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F0306-66AB-A375-2370-5F175760CFBB}"/>
              </a:ext>
            </a:extLst>
          </p:cNvPr>
          <p:cNvSpPr>
            <a:spLocks noGrp="1"/>
          </p:cNvSpPr>
          <p:nvPr>
            <p:ph type="title"/>
          </p:nvPr>
        </p:nvSpPr>
        <p:spPr/>
        <p:txBody>
          <a:bodyPr/>
          <a:lstStyle/>
          <a:p>
            <a:r>
              <a:rPr lang="en-GB" dirty="0"/>
              <a:t>FAQs </a:t>
            </a:r>
          </a:p>
        </p:txBody>
      </p:sp>
      <p:sp>
        <p:nvSpPr>
          <p:cNvPr id="3" name="Content Placeholder 2">
            <a:extLst>
              <a:ext uri="{FF2B5EF4-FFF2-40B4-BE49-F238E27FC236}">
                <a16:creationId xmlns:a16="http://schemas.microsoft.com/office/drawing/2014/main" id="{E316A500-096C-23CE-BA47-DD4239CC0759}"/>
              </a:ext>
            </a:extLst>
          </p:cNvPr>
          <p:cNvSpPr>
            <a:spLocks noGrp="1"/>
          </p:cNvSpPr>
          <p:nvPr>
            <p:ph idx="1"/>
          </p:nvPr>
        </p:nvSpPr>
        <p:spPr/>
        <p:txBody>
          <a:bodyPr>
            <a:normAutofit fontScale="92500"/>
          </a:bodyPr>
          <a:lstStyle/>
          <a:p>
            <a:r>
              <a:rPr lang="en-GB" dirty="0"/>
              <a:t>Do all children in year 6 across the country take the tests at the same time?</a:t>
            </a:r>
          </a:p>
          <a:p>
            <a:r>
              <a:rPr lang="en-GB" dirty="0"/>
              <a:t>They take them on the same day but the test window is 7am – 7pm. Children who have taken the test must be kept away from children who haven’t taken the test. </a:t>
            </a:r>
          </a:p>
          <a:p>
            <a:r>
              <a:rPr lang="en-GB" dirty="0"/>
              <a:t>What time will Bishop Monkton children take the tests?</a:t>
            </a:r>
          </a:p>
          <a:p>
            <a:r>
              <a:rPr lang="en-GB" dirty="0"/>
              <a:t>We aim to start the tests at 9:00am. This is subject change. </a:t>
            </a:r>
          </a:p>
          <a:p>
            <a:r>
              <a:rPr lang="en-GB" dirty="0"/>
              <a:t>Will children have breaks during the test period?</a:t>
            </a:r>
          </a:p>
          <a:p>
            <a:r>
              <a:rPr lang="en-GB" dirty="0"/>
              <a:t>Once the test starts children in the main test group must stay in their seats until the end of test time. On days with two tests, breaks between the tests will be arranged. </a:t>
            </a:r>
          </a:p>
        </p:txBody>
      </p:sp>
    </p:spTree>
    <p:extLst>
      <p:ext uri="{BB962C8B-B14F-4D97-AF65-F5344CB8AC3E}">
        <p14:creationId xmlns:p14="http://schemas.microsoft.com/office/powerpoint/2010/main" val="4774784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5E0F3-45BD-9FB7-189B-04FBEBDCB670}"/>
              </a:ext>
            </a:extLst>
          </p:cNvPr>
          <p:cNvSpPr>
            <a:spLocks noGrp="1"/>
          </p:cNvSpPr>
          <p:nvPr>
            <p:ph type="title"/>
          </p:nvPr>
        </p:nvSpPr>
        <p:spPr>
          <a:xfrm>
            <a:off x="111211" y="365125"/>
            <a:ext cx="12080789" cy="1303037"/>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r>
              <a:rPr lang="en-GB" dirty="0"/>
              <a:t>FAQs </a:t>
            </a:r>
          </a:p>
        </p:txBody>
      </p:sp>
      <p:sp>
        <p:nvSpPr>
          <p:cNvPr id="3" name="Content Placeholder 2">
            <a:extLst>
              <a:ext uri="{FF2B5EF4-FFF2-40B4-BE49-F238E27FC236}">
                <a16:creationId xmlns:a16="http://schemas.microsoft.com/office/drawing/2014/main" id="{AC0FC112-97E4-591E-2E37-0E9EF86469C3}"/>
              </a:ext>
            </a:extLst>
          </p:cNvPr>
          <p:cNvSpPr>
            <a:spLocks noGrp="1"/>
          </p:cNvSpPr>
          <p:nvPr>
            <p:ph idx="1"/>
          </p:nvPr>
        </p:nvSpPr>
        <p:spPr>
          <a:xfrm>
            <a:off x="111211" y="1825625"/>
            <a:ext cx="12080789" cy="4921164"/>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r>
              <a:rPr lang="en-GB" dirty="0"/>
              <a:t>Some of the test days are only 40 minutes long, what will my child do for the rest of the day?</a:t>
            </a:r>
          </a:p>
          <a:p>
            <a:r>
              <a:rPr lang="en-GB" dirty="0"/>
              <a:t>Curriculum learning will continue for the rest of the day. Year 5 will re-join us after all the tests have been complete. </a:t>
            </a:r>
          </a:p>
          <a:p>
            <a:r>
              <a:rPr lang="en-GB" dirty="0"/>
              <a:t>Where will the Year 5 be? </a:t>
            </a:r>
          </a:p>
          <a:p>
            <a:r>
              <a:rPr lang="en-GB" dirty="0"/>
              <a:t>Year 5 will be taught by Miss Heap in the zone and Miss Pickles for maths in kestrels. </a:t>
            </a:r>
          </a:p>
          <a:p>
            <a:r>
              <a:rPr lang="en-GB" dirty="0"/>
              <a:t>Will there be a SATS breakfast club?</a:t>
            </a:r>
          </a:p>
          <a:p>
            <a:r>
              <a:rPr lang="en-GB" dirty="0"/>
              <a:t>Yes, children can come from 8:30 to Kites door, where juice, toast and pastries will be waiting for them. A chance to chill, chat and put nervous to rest.  </a:t>
            </a:r>
          </a:p>
        </p:txBody>
      </p:sp>
    </p:spTree>
    <p:extLst>
      <p:ext uri="{BB962C8B-B14F-4D97-AF65-F5344CB8AC3E}">
        <p14:creationId xmlns:p14="http://schemas.microsoft.com/office/powerpoint/2010/main" val="3399883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F29C8-6D16-30E5-A88D-C0EAC69B8799}"/>
              </a:ext>
            </a:extLst>
          </p:cNvPr>
          <p:cNvSpPr>
            <a:spLocks noGrp="1"/>
          </p:cNvSpPr>
          <p:nvPr>
            <p:ph type="title"/>
          </p:nvPr>
        </p:nvSpPr>
        <p:spPr/>
        <p:txBody>
          <a:bodyPr/>
          <a:lstStyle/>
          <a:p>
            <a:r>
              <a:rPr lang="en-GB" dirty="0"/>
              <a:t>Any questions? </a:t>
            </a:r>
          </a:p>
        </p:txBody>
      </p:sp>
      <p:pic>
        <p:nvPicPr>
          <p:cNvPr id="5" name="Content Placeholder 4">
            <a:extLst>
              <a:ext uri="{FF2B5EF4-FFF2-40B4-BE49-F238E27FC236}">
                <a16:creationId xmlns:a16="http://schemas.microsoft.com/office/drawing/2014/main" id="{0B6E30CF-3AB0-E79A-99F3-91746A829EF0}"/>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3101546" y="1973799"/>
            <a:ext cx="4967416" cy="3363355"/>
          </a:xfrm>
        </p:spPr>
      </p:pic>
    </p:spTree>
    <p:extLst>
      <p:ext uri="{BB962C8B-B14F-4D97-AF65-F5344CB8AC3E}">
        <p14:creationId xmlns:p14="http://schemas.microsoft.com/office/powerpoint/2010/main" val="26217639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322</Words>
  <Application>Microsoft Office PowerPoint</Application>
  <PresentationFormat>Widescreen</PresentationFormat>
  <Paragraphs>24</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Year 6 SATS </vt:lpstr>
      <vt:lpstr>What tests does my child take? </vt:lpstr>
      <vt:lpstr>FAQs </vt:lpstr>
      <vt:lpstr>FAQs </vt:lpstr>
      <vt:lpstr>Any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dc:title>
  <dc:creator>Donna McMahon</dc:creator>
  <cp:lastModifiedBy>Donna McMahon</cp:lastModifiedBy>
  <cp:revision>4</cp:revision>
  <dcterms:created xsi:type="dcterms:W3CDTF">2025-04-26T15:00:38Z</dcterms:created>
  <dcterms:modified xsi:type="dcterms:W3CDTF">2025-11-10T18:19:38Z</dcterms:modified>
</cp:coreProperties>
</file>