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handoutMasterIdLst>
    <p:handoutMasterId r:id="rId11"/>
  </p:handoutMasterIdLst>
  <p:sldIdLst>
    <p:sldId id="256" r:id="rId3"/>
    <p:sldId id="257" r:id="rId4"/>
    <p:sldId id="258" r:id="rId5"/>
    <p:sldId id="259" r:id="rId6"/>
    <p:sldId id="260" r:id="rId7"/>
    <p:sldId id="269" r:id="rId8"/>
    <p:sldId id="261" r:id="rId9"/>
    <p:sldId id="268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3D87B45-8E84-42E4-863C-426D8A28988A}" v="36" dt="2025-09-09T15:09:46.548"/>
    <p1510:client id="{E7445211-7E29-6FCD-787B-B930273994C4}" v="116" dt="2025-09-10T12:20:51.785"/>
    <p1510:client id="{ED5CDA47-E930-CA33-121D-485469967CF6}" v="9" dt="2025-09-10T12:29:03.85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61" d="100"/>
          <a:sy n="61" d="100"/>
        </p:scale>
        <p:origin x="160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lia Russell" userId="S::j.russell@bishopmonkton.n-yorks.sch.uk::ca3650c0-259d-4838-b008-462135ec1d8e" providerId="AD" clId="Web-{E7445211-7E29-6FCD-787B-B930273994C4}"/>
    <pc:docChg chg="modSld">
      <pc:chgData name="Julia Russell" userId="S::j.russell@bishopmonkton.n-yorks.sch.uk::ca3650c0-259d-4838-b008-462135ec1d8e" providerId="AD" clId="Web-{E7445211-7E29-6FCD-787B-B930273994C4}" dt="2025-09-10T12:20:51.785" v="115" actId="20577"/>
      <pc:docMkLst>
        <pc:docMk/>
      </pc:docMkLst>
      <pc:sldChg chg="modSp">
        <pc:chgData name="Julia Russell" userId="S::j.russell@bishopmonkton.n-yorks.sch.uk::ca3650c0-259d-4838-b008-462135ec1d8e" providerId="AD" clId="Web-{E7445211-7E29-6FCD-787B-B930273994C4}" dt="2025-09-10T12:20:51.785" v="115" actId="20577"/>
        <pc:sldMkLst>
          <pc:docMk/>
          <pc:sldMk cId="4085103267" sldId="260"/>
        </pc:sldMkLst>
        <pc:spChg chg="mod">
          <ac:chgData name="Julia Russell" userId="S::j.russell@bishopmonkton.n-yorks.sch.uk::ca3650c0-259d-4838-b008-462135ec1d8e" providerId="AD" clId="Web-{E7445211-7E29-6FCD-787B-B930273994C4}" dt="2025-09-10T12:20:51.785" v="115" actId="20577"/>
          <ac:spMkLst>
            <pc:docMk/>
            <pc:sldMk cId="4085103267" sldId="260"/>
            <ac:spMk id="3" creationId="{6A565FFB-2F49-4189-92D3-E663C1ACF06D}"/>
          </ac:spMkLst>
        </pc:spChg>
      </pc:sldChg>
    </pc:docChg>
  </pc:docChgLst>
  <pc:docChgLst>
    <pc:chgData name="Julia Russell" userId="S::j.russell@bishopmonkton.n-yorks.sch.uk::ca3650c0-259d-4838-b008-462135ec1d8e" providerId="AD" clId="Web-{ED5CDA47-E930-CA33-121D-485469967CF6}"/>
    <pc:docChg chg="addSld modSld">
      <pc:chgData name="Julia Russell" userId="S::j.russell@bishopmonkton.n-yorks.sch.uk::ca3650c0-259d-4838-b008-462135ec1d8e" providerId="AD" clId="Web-{ED5CDA47-E930-CA33-121D-485469967CF6}" dt="2025-09-10T12:29:03.853" v="7"/>
      <pc:docMkLst>
        <pc:docMk/>
      </pc:docMkLst>
      <pc:sldChg chg="addSp delSp modSp new">
        <pc:chgData name="Julia Russell" userId="S::j.russell@bishopmonkton.n-yorks.sch.uk::ca3650c0-259d-4838-b008-462135ec1d8e" providerId="AD" clId="Web-{ED5CDA47-E930-CA33-121D-485469967CF6}" dt="2025-09-10T12:29:03.853" v="7"/>
        <pc:sldMkLst>
          <pc:docMk/>
          <pc:sldMk cId="3289313104" sldId="269"/>
        </pc:sldMkLst>
        <pc:spChg chg="del">
          <ac:chgData name="Julia Russell" userId="S::j.russell@bishopmonkton.n-yorks.sch.uk::ca3650c0-259d-4838-b008-462135ec1d8e" providerId="AD" clId="Web-{ED5CDA47-E930-CA33-121D-485469967CF6}" dt="2025-09-10T12:29:03.853" v="7"/>
          <ac:spMkLst>
            <pc:docMk/>
            <pc:sldMk cId="3289313104" sldId="269"/>
            <ac:spMk id="2" creationId="{04239BD0-24E3-D2AF-1B2B-66D0DE29C6FD}"/>
          </ac:spMkLst>
        </pc:spChg>
        <pc:spChg chg="del">
          <ac:chgData name="Julia Russell" userId="S::j.russell@bishopmonkton.n-yorks.sch.uk::ca3650c0-259d-4838-b008-462135ec1d8e" providerId="AD" clId="Web-{ED5CDA47-E930-CA33-121D-485469967CF6}" dt="2025-09-10T12:28:25.942" v="1"/>
          <ac:spMkLst>
            <pc:docMk/>
            <pc:sldMk cId="3289313104" sldId="269"/>
            <ac:spMk id="3" creationId="{5513E3A8-AB74-1857-F78B-29E86F04A2BC}"/>
          </ac:spMkLst>
        </pc:spChg>
        <pc:picChg chg="add mod ord">
          <ac:chgData name="Julia Russell" userId="S::j.russell@bishopmonkton.n-yorks.sch.uk::ca3650c0-259d-4838-b008-462135ec1d8e" providerId="AD" clId="Web-{ED5CDA47-E930-CA33-121D-485469967CF6}" dt="2025-09-10T12:28:45.021" v="6" actId="1076"/>
          <ac:picMkLst>
            <pc:docMk/>
            <pc:sldMk cId="3289313104" sldId="269"/>
            <ac:picMk id="4" creationId="{BFB30FCE-DB37-3626-A0A1-A60317D99DFF}"/>
          </ac:picMkLst>
        </pc:picChg>
      </pc:sldChg>
    </pc:docChg>
  </pc:docChgLst>
  <pc:docChgLst>
    <pc:chgData name="Kate Filippi" userId="abecc905-cf0f-43e5-8a37-73c7f01a080f" providerId="ADAL" clId="{33D87B45-8E84-42E4-863C-426D8A28988A}"/>
    <pc:docChg chg="modSld modMainMaster">
      <pc:chgData name="Kate Filippi" userId="abecc905-cf0f-43e5-8a37-73c7f01a080f" providerId="ADAL" clId="{33D87B45-8E84-42E4-863C-426D8A28988A}" dt="2025-09-09T15:09:46.548" v="35"/>
      <pc:docMkLst>
        <pc:docMk/>
      </pc:docMkLst>
      <pc:sldChg chg="setBg">
        <pc:chgData name="Kate Filippi" userId="abecc905-cf0f-43e5-8a37-73c7f01a080f" providerId="ADAL" clId="{33D87B45-8E84-42E4-863C-426D8A28988A}" dt="2025-09-09T15:09:46.548" v="35"/>
        <pc:sldMkLst>
          <pc:docMk/>
          <pc:sldMk cId="3463210965" sldId="257"/>
        </pc:sldMkLst>
      </pc:sldChg>
      <pc:sldMasterChg chg="setBg modSldLayout">
        <pc:chgData name="Kate Filippi" userId="abecc905-cf0f-43e5-8a37-73c7f01a080f" providerId="ADAL" clId="{33D87B45-8E84-42E4-863C-426D8A28988A}" dt="2025-09-09T15:09:46.548" v="35"/>
        <pc:sldMasterMkLst>
          <pc:docMk/>
          <pc:sldMasterMk cId="3034623591" sldId="2147483648"/>
        </pc:sldMasterMkLst>
        <pc:sldLayoutChg chg="setBg">
          <pc:chgData name="Kate Filippi" userId="abecc905-cf0f-43e5-8a37-73c7f01a080f" providerId="ADAL" clId="{33D87B45-8E84-42E4-863C-426D8A28988A}" dt="2025-09-09T15:09:46.548" v="35"/>
          <pc:sldLayoutMkLst>
            <pc:docMk/>
            <pc:sldMasterMk cId="3034623591" sldId="2147483648"/>
            <pc:sldLayoutMk cId="3623113306" sldId="2147483649"/>
          </pc:sldLayoutMkLst>
        </pc:sldLayoutChg>
        <pc:sldLayoutChg chg="setBg">
          <pc:chgData name="Kate Filippi" userId="abecc905-cf0f-43e5-8a37-73c7f01a080f" providerId="ADAL" clId="{33D87B45-8E84-42E4-863C-426D8A28988A}" dt="2025-09-09T15:09:46.548" v="35"/>
          <pc:sldLayoutMkLst>
            <pc:docMk/>
            <pc:sldMasterMk cId="3034623591" sldId="2147483648"/>
            <pc:sldLayoutMk cId="4120620842" sldId="2147483650"/>
          </pc:sldLayoutMkLst>
        </pc:sldLayoutChg>
        <pc:sldLayoutChg chg="setBg">
          <pc:chgData name="Kate Filippi" userId="abecc905-cf0f-43e5-8a37-73c7f01a080f" providerId="ADAL" clId="{33D87B45-8E84-42E4-863C-426D8A28988A}" dt="2025-09-09T15:09:46.548" v="35"/>
          <pc:sldLayoutMkLst>
            <pc:docMk/>
            <pc:sldMasterMk cId="3034623591" sldId="2147483648"/>
            <pc:sldLayoutMk cId="3702452848" sldId="2147483651"/>
          </pc:sldLayoutMkLst>
        </pc:sldLayoutChg>
        <pc:sldLayoutChg chg="setBg">
          <pc:chgData name="Kate Filippi" userId="abecc905-cf0f-43e5-8a37-73c7f01a080f" providerId="ADAL" clId="{33D87B45-8E84-42E4-863C-426D8A28988A}" dt="2025-09-09T15:09:46.548" v="35"/>
          <pc:sldLayoutMkLst>
            <pc:docMk/>
            <pc:sldMasterMk cId="3034623591" sldId="2147483648"/>
            <pc:sldLayoutMk cId="1721056971" sldId="2147483652"/>
          </pc:sldLayoutMkLst>
        </pc:sldLayoutChg>
        <pc:sldLayoutChg chg="setBg">
          <pc:chgData name="Kate Filippi" userId="abecc905-cf0f-43e5-8a37-73c7f01a080f" providerId="ADAL" clId="{33D87B45-8E84-42E4-863C-426D8A28988A}" dt="2025-09-09T15:09:46.548" v="35"/>
          <pc:sldLayoutMkLst>
            <pc:docMk/>
            <pc:sldMasterMk cId="3034623591" sldId="2147483648"/>
            <pc:sldLayoutMk cId="2272092871" sldId="2147483653"/>
          </pc:sldLayoutMkLst>
        </pc:sldLayoutChg>
        <pc:sldLayoutChg chg="setBg">
          <pc:chgData name="Kate Filippi" userId="abecc905-cf0f-43e5-8a37-73c7f01a080f" providerId="ADAL" clId="{33D87B45-8E84-42E4-863C-426D8A28988A}" dt="2025-09-09T15:09:46.548" v="35"/>
          <pc:sldLayoutMkLst>
            <pc:docMk/>
            <pc:sldMasterMk cId="3034623591" sldId="2147483648"/>
            <pc:sldLayoutMk cId="2832387112" sldId="2147483654"/>
          </pc:sldLayoutMkLst>
        </pc:sldLayoutChg>
        <pc:sldLayoutChg chg="setBg">
          <pc:chgData name="Kate Filippi" userId="abecc905-cf0f-43e5-8a37-73c7f01a080f" providerId="ADAL" clId="{33D87B45-8E84-42E4-863C-426D8A28988A}" dt="2025-09-09T15:09:46.548" v="35"/>
          <pc:sldLayoutMkLst>
            <pc:docMk/>
            <pc:sldMasterMk cId="3034623591" sldId="2147483648"/>
            <pc:sldLayoutMk cId="2845551233" sldId="2147483655"/>
          </pc:sldLayoutMkLst>
        </pc:sldLayoutChg>
        <pc:sldLayoutChg chg="setBg">
          <pc:chgData name="Kate Filippi" userId="abecc905-cf0f-43e5-8a37-73c7f01a080f" providerId="ADAL" clId="{33D87B45-8E84-42E4-863C-426D8A28988A}" dt="2025-09-09T15:09:46.548" v="35"/>
          <pc:sldLayoutMkLst>
            <pc:docMk/>
            <pc:sldMasterMk cId="3034623591" sldId="2147483648"/>
            <pc:sldLayoutMk cId="2674295115" sldId="2147483656"/>
          </pc:sldLayoutMkLst>
        </pc:sldLayoutChg>
        <pc:sldLayoutChg chg="setBg">
          <pc:chgData name="Kate Filippi" userId="abecc905-cf0f-43e5-8a37-73c7f01a080f" providerId="ADAL" clId="{33D87B45-8E84-42E4-863C-426D8A28988A}" dt="2025-09-09T15:09:46.548" v="35"/>
          <pc:sldLayoutMkLst>
            <pc:docMk/>
            <pc:sldMasterMk cId="3034623591" sldId="2147483648"/>
            <pc:sldLayoutMk cId="825501792" sldId="2147483657"/>
          </pc:sldLayoutMkLst>
        </pc:sldLayoutChg>
        <pc:sldLayoutChg chg="setBg">
          <pc:chgData name="Kate Filippi" userId="abecc905-cf0f-43e5-8a37-73c7f01a080f" providerId="ADAL" clId="{33D87B45-8E84-42E4-863C-426D8A28988A}" dt="2025-09-09T15:09:46.548" v="35"/>
          <pc:sldLayoutMkLst>
            <pc:docMk/>
            <pc:sldMasterMk cId="3034623591" sldId="2147483648"/>
            <pc:sldLayoutMk cId="2490891091" sldId="2147483658"/>
          </pc:sldLayoutMkLst>
        </pc:sldLayoutChg>
        <pc:sldLayoutChg chg="setBg">
          <pc:chgData name="Kate Filippi" userId="abecc905-cf0f-43e5-8a37-73c7f01a080f" providerId="ADAL" clId="{33D87B45-8E84-42E4-863C-426D8A28988A}" dt="2025-09-09T15:09:46.548" v="35"/>
          <pc:sldLayoutMkLst>
            <pc:docMk/>
            <pc:sldMasterMk cId="3034623591" sldId="2147483648"/>
            <pc:sldLayoutMk cId="1331466610" sldId="2147483659"/>
          </pc:sldLayoutMkLst>
        </pc:sldLayoutChg>
      </pc:sldMasterChg>
      <pc:sldMasterChg chg="setBg modSldLayout">
        <pc:chgData name="Kate Filippi" userId="abecc905-cf0f-43e5-8a37-73c7f01a080f" providerId="ADAL" clId="{33D87B45-8E84-42E4-863C-426D8A28988A}" dt="2025-09-09T15:09:46.548" v="35"/>
        <pc:sldMasterMkLst>
          <pc:docMk/>
          <pc:sldMasterMk cId="2115917792" sldId="2147483660"/>
        </pc:sldMasterMkLst>
        <pc:sldLayoutChg chg="setBg">
          <pc:chgData name="Kate Filippi" userId="abecc905-cf0f-43e5-8a37-73c7f01a080f" providerId="ADAL" clId="{33D87B45-8E84-42E4-863C-426D8A28988A}" dt="2025-09-09T15:09:46.548" v="35"/>
          <pc:sldLayoutMkLst>
            <pc:docMk/>
            <pc:sldMasterMk cId="2115917792" sldId="2147483660"/>
            <pc:sldLayoutMk cId="1068424071" sldId="2147483661"/>
          </pc:sldLayoutMkLst>
        </pc:sldLayoutChg>
        <pc:sldLayoutChg chg="setBg">
          <pc:chgData name="Kate Filippi" userId="abecc905-cf0f-43e5-8a37-73c7f01a080f" providerId="ADAL" clId="{33D87B45-8E84-42E4-863C-426D8A28988A}" dt="2025-09-09T15:09:46.548" v="35"/>
          <pc:sldLayoutMkLst>
            <pc:docMk/>
            <pc:sldMasterMk cId="2115917792" sldId="2147483660"/>
            <pc:sldLayoutMk cId="2870266919" sldId="2147483662"/>
          </pc:sldLayoutMkLst>
        </pc:sldLayoutChg>
        <pc:sldLayoutChg chg="setBg">
          <pc:chgData name="Kate Filippi" userId="abecc905-cf0f-43e5-8a37-73c7f01a080f" providerId="ADAL" clId="{33D87B45-8E84-42E4-863C-426D8A28988A}" dt="2025-09-09T15:09:46.548" v="35"/>
          <pc:sldLayoutMkLst>
            <pc:docMk/>
            <pc:sldMasterMk cId="2115917792" sldId="2147483660"/>
            <pc:sldLayoutMk cId="1728936318" sldId="2147483663"/>
          </pc:sldLayoutMkLst>
        </pc:sldLayoutChg>
        <pc:sldLayoutChg chg="setBg">
          <pc:chgData name="Kate Filippi" userId="abecc905-cf0f-43e5-8a37-73c7f01a080f" providerId="ADAL" clId="{33D87B45-8E84-42E4-863C-426D8A28988A}" dt="2025-09-09T15:09:46.548" v="35"/>
          <pc:sldLayoutMkLst>
            <pc:docMk/>
            <pc:sldMasterMk cId="2115917792" sldId="2147483660"/>
            <pc:sldLayoutMk cId="2517094436" sldId="2147483664"/>
          </pc:sldLayoutMkLst>
        </pc:sldLayoutChg>
        <pc:sldLayoutChg chg="setBg">
          <pc:chgData name="Kate Filippi" userId="abecc905-cf0f-43e5-8a37-73c7f01a080f" providerId="ADAL" clId="{33D87B45-8E84-42E4-863C-426D8A28988A}" dt="2025-09-09T15:09:46.548" v="35"/>
          <pc:sldLayoutMkLst>
            <pc:docMk/>
            <pc:sldMasterMk cId="2115917792" sldId="2147483660"/>
            <pc:sldLayoutMk cId="855985454" sldId="2147483665"/>
          </pc:sldLayoutMkLst>
        </pc:sldLayoutChg>
        <pc:sldLayoutChg chg="setBg">
          <pc:chgData name="Kate Filippi" userId="abecc905-cf0f-43e5-8a37-73c7f01a080f" providerId="ADAL" clId="{33D87B45-8E84-42E4-863C-426D8A28988A}" dt="2025-09-09T15:09:46.548" v="35"/>
          <pc:sldLayoutMkLst>
            <pc:docMk/>
            <pc:sldMasterMk cId="2115917792" sldId="2147483660"/>
            <pc:sldLayoutMk cId="682899295" sldId="2147483666"/>
          </pc:sldLayoutMkLst>
        </pc:sldLayoutChg>
        <pc:sldLayoutChg chg="setBg">
          <pc:chgData name="Kate Filippi" userId="abecc905-cf0f-43e5-8a37-73c7f01a080f" providerId="ADAL" clId="{33D87B45-8E84-42E4-863C-426D8A28988A}" dt="2025-09-09T15:09:46.548" v="35"/>
          <pc:sldLayoutMkLst>
            <pc:docMk/>
            <pc:sldMasterMk cId="2115917792" sldId="2147483660"/>
            <pc:sldLayoutMk cId="1252809521" sldId="2147483667"/>
          </pc:sldLayoutMkLst>
        </pc:sldLayoutChg>
        <pc:sldLayoutChg chg="setBg">
          <pc:chgData name="Kate Filippi" userId="abecc905-cf0f-43e5-8a37-73c7f01a080f" providerId="ADAL" clId="{33D87B45-8E84-42E4-863C-426D8A28988A}" dt="2025-09-09T15:09:46.548" v="35"/>
          <pc:sldLayoutMkLst>
            <pc:docMk/>
            <pc:sldMasterMk cId="2115917792" sldId="2147483660"/>
            <pc:sldLayoutMk cId="631838132" sldId="2147483668"/>
          </pc:sldLayoutMkLst>
        </pc:sldLayoutChg>
        <pc:sldLayoutChg chg="setBg">
          <pc:chgData name="Kate Filippi" userId="abecc905-cf0f-43e5-8a37-73c7f01a080f" providerId="ADAL" clId="{33D87B45-8E84-42E4-863C-426D8A28988A}" dt="2025-09-09T15:09:46.548" v="35"/>
          <pc:sldLayoutMkLst>
            <pc:docMk/>
            <pc:sldMasterMk cId="2115917792" sldId="2147483660"/>
            <pc:sldLayoutMk cId="2635688766" sldId="2147483669"/>
          </pc:sldLayoutMkLst>
        </pc:sldLayoutChg>
        <pc:sldLayoutChg chg="setBg">
          <pc:chgData name="Kate Filippi" userId="abecc905-cf0f-43e5-8a37-73c7f01a080f" providerId="ADAL" clId="{33D87B45-8E84-42E4-863C-426D8A28988A}" dt="2025-09-09T15:09:46.548" v="35"/>
          <pc:sldLayoutMkLst>
            <pc:docMk/>
            <pc:sldMasterMk cId="2115917792" sldId="2147483660"/>
            <pc:sldLayoutMk cId="338677518" sldId="2147483670"/>
          </pc:sldLayoutMkLst>
        </pc:sldLayoutChg>
        <pc:sldLayoutChg chg="setBg">
          <pc:chgData name="Kate Filippi" userId="abecc905-cf0f-43e5-8a37-73c7f01a080f" providerId="ADAL" clId="{33D87B45-8E84-42E4-863C-426D8A28988A}" dt="2025-09-09T15:09:46.548" v="35"/>
          <pc:sldLayoutMkLst>
            <pc:docMk/>
            <pc:sldMasterMk cId="2115917792" sldId="2147483660"/>
            <pc:sldLayoutMk cId="1340583938" sldId="2147483671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CE57D63-4A94-431E-8CA8-72AD8B163C5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140EBE3-CD2A-4CDD-BBD7-DCB03629DF8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5A14DB-1554-40EC-8841-C69D8C56A0C4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1BFDE7-7EF7-4BBB-B342-FE4210890A4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DA523E-2532-479D-B72F-103EC27790C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3F9AC2-7805-4762-A96F-74A97706C7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9046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0DB544-4877-42F8-A886-3132A44827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67D3FAF-8C13-40D5-8D1E-ABE8089E95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1239F-504F-43C8-A892-4577AC8C2C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44773-3E2C-4A46-BCE5-0EBC969BB8D8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DE01B0-29FB-433B-8958-35384905FD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AB52F1-55DE-4364-819C-B2B877AF7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138B7-1208-48C2-968C-E2ADAEFA6C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31133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E23F92-2C96-44AA-8EE1-85C36EF422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80DC92-46E9-441D-8723-1B028E7B57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D824E0-B8FC-48CF-845D-CA31D79F51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44773-3E2C-4A46-BCE5-0EBC969BB8D8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021A8E-86F1-4835-BAE8-BB7736FF25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BFFD4D-EC6E-4BFF-8C27-48475C500D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138B7-1208-48C2-968C-E2ADAEFA6C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620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ED7182-9399-4A50-8CA0-77440F980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5394B8-9304-45B6-B5B5-5A83E915E7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576BC7-AC7C-4A91-A19A-3D55226512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44773-3E2C-4A46-BCE5-0EBC969BB8D8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50CCA6-BE57-41F5-8BD7-B8AE01979B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27C3A6-6FA7-48EE-A5FA-84976C9D2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138B7-1208-48C2-968C-E2ADAEFA6C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2452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7990A1-0E9C-4818-9710-F319D4417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00B5D8-2F32-44DE-A665-657CBBF4E1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D82571-6C33-4349-A864-61078D0F7F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B825EC-2100-4E5A-8DEB-3445418917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44773-3E2C-4A46-BCE5-0EBC969BB8D8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CE8DE3-6195-4C45-882B-D30802F60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25C073-0E4B-441C-8610-8886290B59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138B7-1208-48C2-968C-E2ADAEFA6C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0569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EE7E7F-5CAF-443D-85B4-559795F925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B8A172-1476-4995-8AA0-628C65C60A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415833F-DB5B-4021-993F-F60C65D4D0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0C69721-7D61-489F-837A-D57772518E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A49064C-D2FF-4A9D-94B3-5953E296542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0316065-F8A4-4F8E-B19B-6732B3398B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44773-3E2C-4A46-BCE5-0EBC969BB8D8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1BA2EDD-93EF-42F2-BF64-A8E63C764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B5B3B97-481E-4257-9EF9-6651DA155E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138B7-1208-48C2-968C-E2ADAEFA6C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2092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41E9E1-AC3E-4FBC-8573-6894D385E9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722A18-1FBC-444D-9663-CD3354C68F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44773-3E2C-4A46-BCE5-0EBC969BB8D8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496063D-2170-46D9-9C70-3CC3CC057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B85DF1-E411-4590-AD3B-C87DD9FDA3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138B7-1208-48C2-968C-E2ADAEFA6C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23871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4A742F2-09BA-43BE-BA84-9443A51CA1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44773-3E2C-4A46-BCE5-0EBC969BB8D8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8E121E-7A68-45AB-A6CF-1ACD5B2B9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752BA6-7A7C-4457-87A4-9AA5DE7B32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138B7-1208-48C2-968C-E2ADAEFA6C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5551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A93A4-AF7A-40A0-9A56-28562CCE26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8FB2F8-3DC2-4362-80DB-BB3ABEB1AC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173553-8D4D-4DDE-8FB4-12C587C9F0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A0953F-C623-44D4-8123-F0F1D03281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44773-3E2C-4A46-BCE5-0EBC969BB8D8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83CCA8-17C5-4035-8AE6-B0D900D4ED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F4240C-A1A2-461A-984F-ED9249C378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138B7-1208-48C2-968C-E2ADAEFA6C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4295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ECD775-5845-4EDA-9BCD-B4EDA0C397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0BCA775-3568-426E-9967-5077C7C6747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3A9155-53CF-49D9-871F-27F97D747D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134C87-00F9-4159-A167-7A6A4CDAA9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44773-3E2C-4A46-BCE5-0EBC969BB8D8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BFA69E-C083-4061-B8B0-91ACE17B27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978BB6-5F6C-4F57-809E-AA38E6A0D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138B7-1208-48C2-968C-E2ADAEFA6C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5017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10B475-E28A-43D1-B743-493E2A850B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3CA59F-05B6-412D-A26B-6D63B9FBD2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416B56-1A3D-46BC-898E-CA05A2BA9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44773-3E2C-4A46-BCE5-0EBC969BB8D8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9BCACE-3E9C-410A-BD1D-24C7AD6D80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6D462D-537B-469A-B9A6-3E70402F1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138B7-1208-48C2-968C-E2ADAEFA6C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8910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7B69E68-7240-4DB2-9D46-C75A1B3DD2E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734BC31-919C-41CA-8024-16CD1A15C9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F81292-21F1-4778-8C4A-7FF114F0CB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44773-3E2C-4A46-BCE5-0EBC969BB8D8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DC8830-E36C-4B93-AC9A-A2144BA39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A654C1-279D-4D4D-BE28-DFF3BDA09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138B7-1208-48C2-968C-E2ADAEFA6C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4666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0DB544-4877-42F8-A886-3132A44827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67D3FAF-8C13-40D5-8D1E-ABE8089E95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1239F-504F-43C8-A892-4577AC8C2C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44773-3E2C-4A46-BCE5-0EBC969BB8D8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DE01B0-29FB-433B-8958-35384905FD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AB52F1-55DE-4364-819C-B2B877AF7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138B7-1208-48C2-968C-E2ADAEFA6C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4240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E23F92-2C96-44AA-8EE1-85C36EF422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80DC92-46E9-441D-8723-1B028E7B57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D824E0-B8FC-48CF-845D-CA31D79F51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44773-3E2C-4A46-BCE5-0EBC969BB8D8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021A8E-86F1-4835-BAE8-BB7736FF25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BFFD4D-EC6E-4BFF-8C27-48475C500D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138B7-1208-48C2-968C-E2ADAEFA6C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2669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ED7182-9399-4A50-8CA0-77440F980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5394B8-9304-45B6-B5B5-5A83E915E7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576BC7-AC7C-4A91-A19A-3D55226512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44773-3E2C-4A46-BCE5-0EBC969BB8D8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50CCA6-BE57-41F5-8BD7-B8AE01979B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27C3A6-6FA7-48EE-A5FA-84976C9D2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138B7-1208-48C2-968C-E2ADAEFA6C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9363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7990A1-0E9C-4818-9710-F319D4417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00B5D8-2F32-44DE-A665-657CBBF4E1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D82571-6C33-4349-A864-61078D0F7F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B825EC-2100-4E5A-8DEB-3445418917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44773-3E2C-4A46-BCE5-0EBC969BB8D8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CE8DE3-6195-4C45-882B-D30802F60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25C073-0E4B-441C-8610-8886290B59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138B7-1208-48C2-968C-E2ADAEFA6C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0944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EE7E7F-5CAF-443D-85B4-559795F925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B8A172-1476-4995-8AA0-628C65C60A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415833F-DB5B-4021-993F-F60C65D4D0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0C69721-7D61-489F-837A-D57772518E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A49064C-D2FF-4A9D-94B3-5953E296542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0316065-F8A4-4F8E-B19B-6732B3398B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44773-3E2C-4A46-BCE5-0EBC969BB8D8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1BA2EDD-93EF-42F2-BF64-A8E63C764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B5B3B97-481E-4257-9EF9-6651DA155E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138B7-1208-48C2-968C-E2ADAEFA6C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9854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41E9E1-AC3E-4FBC-8573-6894D385E9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722A18-1FBC-444D-9663-CD3354C68F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44773-3E2C-4A46-BCE5-0EBC969BB8D8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496063D-2170-46D9-9C70-3CC3CC057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B85DF1-E411-4590-AD3B-C87DD9FDA3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138B7-1208-48C2-968C-E2ADAEFA6C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28992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4A742F2-09BA-43BE-BA84-9443A51CA1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44773-3E2C-4A46-BCE5-0EBC969BB8D8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8E121E-7A68-45AB-A6CF-1ACD5B2B9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752BA6-7A7C-4457-87A4-9AA5DE7B32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138B7-1208-48C2-968C-E2ADAEFA6C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8095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A93A4-AF7A-40A0-9A56-28562CCE26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8FB2F8-3DC2-4362-80DB-BB3ABEB1AC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173553-8D4D-4DDE-8FB4-12C587C9F0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A0953F-C623-44D4-8123-F0F1D03281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44773-3E2C-4A46-BCE5-0EBC969BB8D8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83CCA8-17C5-4035-8AE6-B0D900D4ED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F4240C-A1A2-461A-984F-ED9249C378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138B7-1208-48C2-968C-E2ADAEFA6C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8381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ECD775-5845-4EDA-9BCD-B4EDA0C397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0BCA775-3568-426E-9967-5077C7C6747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3A9155-53CF-49D9-871F-27F97D747D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134C87-00F9-4159-A167-7A6A4CDAA9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44773-3E2C-4A46-BCE5-0EBC969BB8D8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BFA69E-C083-4061-B8B0-91ACE17B27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978BB6-5F6C-4F57-809E-AA38E6A0D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138B7-1208-48C2-968C-E2ADAEFA6C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568876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10B475-E28A-43D1-B743-493E2A850B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3CA59F-05B6-412D-A26B-6D63B9FBD2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416B56-1A3D-46BC-898E-CA05A2BA9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44773-3E2C-4A46-BCE5-0EBC969BB8D8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9BCACE-3E9C-410A-BD1D-24C7AD6D80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6D462D-537B-469A-B9A6-3E70402F1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138B7-1208-48C2-968C-E2ADAEFA6C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6775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7B69E68-7240-4DB2-9D46-C75A1B3DD2E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734BC31-919C-41CA-8024-16CD1A15C9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F81292-21F1-4778-8C4A-7FF114F0CB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44773-3E2C-4A46-BCE5-0EBC969BB8D8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DC8830-E36C-4B93-AC9A-A2144BA39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A654C1-279D-4D4D-BE28-DFF3BDA09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C138B7-1208-48C2-968C-E2ADAEFA6C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0583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BE3115A-DEDF-455F-AE77-F130B0390E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71DC4B-B772-4A35-AD97-4DADF31064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4DC4FA-89FD-4A88-B6C8-F0FCCE91DB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B44773-3E2C-4A46-BCE5-0EBC969BB8D8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F8E8FD-A9F0-4F70-AFAF-75E2359A5A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506977-4950-47C5-A905-DD9E609E7A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C138B7-1208-48C2-968C-E2ADAEFA6C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4623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BE3115A-DEDF-455F-AE77-F130B0390E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71DC4B-B772-4A35-AD97-4DADF31064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4DC4FA-89FD-4A88-B6C8-F0FCCE91DB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B44773-3E2C-4A46-BCE5-0EBC969BB8D8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F8E8FD-A9F0-4F70-AFAF-75E2359A5A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506977-4950-47C5-A905-DD9E609E7A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C138B7-1208-48C2-968C-E2ADAEFA6C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917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admin@bishopmonkton.n-yorks.sch.uk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robinwood.co.uk/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BF69D62-B4F8-460E-B12F-A4BDEFD0BE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8001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0F6672E-819C-4775-9F89-499FDE0F93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992108" y="1481089"/>
            <a:ext cx="9144000" cy="2387600"/>
          </a:xfrm>
        </p:spPr>
        <p:txBody>
          <a:bodyPr>
            <a:noAutofit/>
          </a:bodyPr>
          <a:lstStyle/>
          <a:p>
            <a:r>
              <a:rPr lang="en-GB" sz="8800" b="1" dirty="0">
                <a:solidFill>
                  <a:srgbClr val="FFC000"/>
                </a:solidFill>
                <a:latin typeface="Comic Sans MS" panose="030F0702030302020204" pitchFamily="66" charset="0"/>
              </a:rPr>
              <a:t>Welcome to Owls Class</a:t>
            </a:r>
            <a:br>
              <a:rPr lang="en-GB" sz="8800" b="1" dirty="0">
                <a:solidFill>
                  <a:srgbClr val="FFC000"/>
                </a:solidFill>
                <a:latin typeface="Comic Sans MS" panose="030F0702030302020204" pitchFamily="66" charset="0"/>
              </a:rPr>
            </a:br>
            <a:r>
              <a:rPr lang="en-GB" sz="8800" b="1" dirty="0">
                <a:solidFill>
                  <a:srgbClr val="FFC000"/>
                </a:solidFill>
                <a:latin typeface="Comic Sans MS" panose="030F0702030302020204" pitchFamily="66" charset="0"/>
              </a:rPr>
              <a:t>2025-26</a:t>
            </a:r>
          </a:p>
        </p:txBody>
      </p:sp>
    </p:spTree>
    <p:extLst>
      <p:ext uri="{BB962C8B-B14F-4D97-AF65-F5344CB8AC3E}">
        <p14:creationId xmlns:p14="http://schemas.microsoft.com/office/powerpoint/2010/main" val="36300398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610486-C1F3-4095-BD8E-E7AE755164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09897"/>
            <a:ext cx="10515600" cy="5367066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00B050"/>
                </a:solidFill>
              </a:rPr>
              <a:t>Children to be dropped off at the school gates and will be greeted by Mrs Cowling between 8.45 and 8.55am. The children will then come straight to their classroom.</a:t>
            </a:r>
          </a:p>
          <a:p>
            <a:pPr marL="0" indent="0">
              <a:buNone/>
            </a:pPr>
            <a:r>
              <a:rPr lang="en-GB" dirty="0">
                <a:solidFill>
                  <a:srgbClr val="00B050"/>
                </a:solidFill>
              </a:rPr>
              <a:t>If you’re late please come to the school office to sign in. </a:t>
            </a:r>
          </a:p>
          <a:p>
            <a:pPr marL="0" indent="0">
              <a:buNone/>
            </a:pPr>
            <a:r>
              <a:rPr lang="en-GB" dirty="0">
                <a:solidFill>
                  <a:srgbClr val="00B050"/>
                </a:solidFill>
              </a:rPr>
              <a:t>If you need to speak to a member of staff please either email or phone the school office. </a:t>
            </a:r>
          </a:p>
          <a:p>
            <a:pPr marL="0" indent="0">
              <a:buNone/>
            </a:pPr>
            <a:endParaRPr lang="en-GB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rgbClr val="00B050"/>
                </a:solidFill>
                <a:hlinkClick r:id="rId2"/>
              </a:rPr>
              <a:t>admin@bishopmonkton.n-yorks.sch.uk</a:t>
            </a:r>
            <a:endParaRPr lang="en-GB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rgbClr val="00B050"/>
                </a:solidFill>
              </a:rPr>
              <a:t>01765 677583 </a:t>
            </a:r>
          </a:p>
        </p:txBody>
      </p:sp>
    </p:spTree>
    <p:extLst>
      <p:ext uri="{BB962C8B-B14F-4D97-AF65-F5344CB8AC3E}">
        <p14:creationId xmlns:p14="http://schemas.microsoft.com/office/powerpoint/2010/main" val="34632109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7DE6A-8E4D-49E9-A4DD-9EFE5ABB15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End of day…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101DDC-C3E1-493E-B674-963D0EDC80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At the end of the day the children are to be collected from the Owls classroom door. They will handed over by a member of staff. </a:t>
            </a:r>
          </a:p>
          <a:p>
            <a:pPr marL="0" indent="0">
              <a:buNone/>
            </a:pPr>
            <a:r>
              <a:rPr lang="en-GB" u="sng" dirty="0">
                <a:solidFill>
                  <a:srgbClr val="00B050"/>
                </a:solidFill>
                <a:latin typeface="Comic Sans MS" panose="030F0702030302020204" pitchFamily="66" charset="0"/>
              </a:rPr>
              <a:t>If your child is going home with a different adult please inform the school office. This is to ensure your child's safety. </a:t>
            </a:r>
          </a:p>
        </p:txBody>
      </p:sp>
    </p:spTree>
    <p:extLst>
      <p:ext uri="{BB962C8B-B14F-4D97-AF65-F5344CB8AC3E}">
        <p14:creationId xmlns:p14="http://schemas.microsoft.com/office/powerpoint/2010/main" val="34828625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B321A4-7598-4B19-9422-9F0A28F8F4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72197"/>
            <a:ext cx="10515600" cy="5304766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Water bottles need to be in school every day and labelled.</a:t>
            </a:r>
          </a:p>
          <a:p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Children will need a labelled PE kit in school. These will be sent home each Thursday and will need to be returned Monday mornings. Our PE days are Tuesday and Thursday. </a:t>
            </a:r>
          </a:p>
          <a:p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Your child will need a swimming kit every Wednesday. </a:t>
            </a:r>
          </a:p>
          <a:p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Your child will need a school bag. </a:t>
            </a:r>
          </a:p>
        </p:txBody>
      </p:sp>
    </p:spTree>
    <p:extLst>
      <p:ext uri="{BB962C8B-B14F-4D97-AF65-F5344CB8AC3E}">
        <p14:creationId xmlns:p14="http://schemas.microsoft.com/office/powerpoint/2010/main" val="22266432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F0EF5B-F781-4619-AC3E-4D36BC57A4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75846"/>
          </a:xfrm>
        </p:spPr>
        <p:txBody>
          <a:bodyPr/>
          <a:lstStyle/>
          <a:p>
            <a:pPr algn="ctr"/>
            <a:r>
              <a:rPr lang="en-GB" u="sng" dirty="0">
                <a:solidFill>
                  <a:srgbClr val="00B050"/>
                </a:solidFill>
                <a:latin typeface="Comic Sans MS" panose="030F0702030302020204" pitchFamily="66" charset="0"/>
              </a:rPr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565FFB-2F49-4189-92D3-E663C1ACF0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Children have access to Spelling Shed, TT Rockstars and </a:t>
            </a:r>
            <a:r>
              <a:rPr lang="en-GB" dirty="0" err="1">
                <a:solidFill>
                  <a:srgbClr val="00B050"/>
                </a:solidFill>
                <a:latin typeface="Comic Sans MS" panose="030F0702030302020204" pitchFamily="66" charset="0"/>
              </a:rPr>
              <a:t>DuoLingo</a:t>
            </a: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.</a:t>
            </a:r>
          </a:p>
          <a:p>
            <a:pPr marL="0" indent="0">
              <a:buNone/>
            </a:pP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We are planning on doing more project style homework this year – more information to follow.</a:t>
            </a:r>
          </a:p>
          <a:p>
            <a:pPr marL="0" indent="0">
              <a:buNone/>
            </a:pPr>
            <a:r>
              <a:rPr lang="en-GB" dirty="0">
                <a:solidFill>
                  <a:srgbClr val="00B050"/>
                </a:solidFill>
                <a:latin typeface="Comic Sans MS"/>
              </a:rPr>
              <a:t>Spellings will be stuck in their red spelling books every Friday, with a spelling check the following Friday. </a:t>
            </a:r>
          </a:p>
          <a:p>
            <a:pPr marL="0" indent="0">
              <a:buNone/>
            </a:pPr>
            <a:r>
              <a:rPr lang="en-GB" dirty="0">
                <a:solidFill>
                  <a:srgbClr val="00B050"/>
                </a:solidFill>
                <a:latin typeface="Comic Sans MS"/>
              </a:rPr>
              <a:t>Please can the red spelling books be brought to school daily so the children have access to them in order to practise. </a:t>
            </a:r>
          </a:p>
        </p:txBody>
      </p:sp>
    </p:spTree>
    <p:extLst>
      <p:ext uri="{BB962C8B-B14F-4D97-AF65-F5344CB8AC3E}">
        <p14:creationId xmlns:p14="http://schemas.microsoft.com/office/powerpoint/2010/main" val="40851032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homework calendar with writing&#10;&#10;AI-generated content may be incorrect.">
            <a:extLst>
              <a:ext uri="{FF2B5EF4-FFF2-40B4-BE49-F238E27FC236}">
                <a16:creationId xmlns:a16="http://schemas.microsoft.com/office/drawing/2014/main" id="{BFB30FCE-DB37-3626-A0A1-A60317D99D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00321" y="366202"/>
            <a:ext cx="8804272" cy="6469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3131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4AF67F-CDA0-4216-B078-90745A5318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>
                <a:solidFill>
                  <a:srgbClr val="00B050"/>
                </a:solidFill>
                <a:latin typeface="Comic Sans MS" panose="030F0702030302020204" pitchFamily="66" charset="0"/>
              </a:rPr>
              <a:t>Reading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BCD32A-EE1F-44BE-B8A1-2FD3FCD428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Please try and share a book with your child everyday at this age. Please record any reading at home in your child’s reading record. </a:t>
            </a:r>
          </a:p>
          <a:p>
            <a:pPr marL="0" indent="0">
              <a:buNone/>
            </a:pPr>
            <a:endParaRPr lang="en-GB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We hear the Y3 children during whole class reading practice and the Y2’s are listened to within their Little Wandle phonics. </a:t>
            </a:r>
          </a:p>
          <a:p>
            <a:pPr marL="0" indent="0">
              <a:buNone/>
            </a:pP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Owls has a mix of children on Little Wandle and Book Life. </a:t>
            </a:r>
          </a:p>
          <a:p>
            <a:pPr marL="0" indent="0">
              <a:buNone/>
            </a:pP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Little Wandle books come home weekly and Book Life books will be changed when the children have completed their book. </a:t>
            </a:r>
          </a:p>
          <a:p>
            <a:pPr marL="0" indent="0">
              <a:buNone/>
            </a:pPr>
            <a:endParaRPr lang="en-GB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The aim is not to rush through the scheme but to develop a deeper understanding. </a:t>
            </a:r>
          </a:p>
        </p:txBody>
      </p:sp>
    </p:spTree>
    <p:extLst>
      <p:ext uri="{BB962C8B-B14F-4D97-AF65-F5344CB8AC3E}">
        <p14:creationId xmlns:p14="http://schemas.microsoft.com/office/powerpoint/2010/main" val="1904424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4AF67F-CDA0-4216-B078-90745A5318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>
                <a:solidFill>
                  <a:srgbClr val="00B050"/>
                </a:solidFill>
                <a:latin typeface="Comic Sans MS" panose="030F0702030302020204" pitchFamily="66" charset="0"/>
              </a:rPr>
              <a:t>Y3 Robin Wood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BCD32A-EE1F-44BE-B8A1-2FD3FCD428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48972"/>
            <a:ext cx="10515600" cy="47279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In June we will be visiting Robin Wood (Alston, Cumbria) for outdoor adventures. </a:t>
            </a:r>
          </a:p>
          <a:p>
            <a:pPr marL="0" indent="0">
              <a:buNone/>
            </a:pP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There will be more information to follow. </a:t>
            </a:r>
          </a:p>
          <a:p>
            <a:pPr marL="0" indent="0">
              <a:buNone/>
            </a:pPr>
            <a:endParaRPr lang="en-GB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Please have a look at their website to see some of the activities we will be doing. How exciting! </a:t>
            </a:r>
          </a:p>
          <a:p>
            <a:pPr marL="0" indent="0">
              <a:buNone/>
            </a:pPr>
            <a:endParaRPr lang="en-GB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https://www.robinwood.co.uk/</a:t>
            </a:r>
            <a:endParaRPr lang="en-GB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57535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269</TotalTime>
  <Words>410</Words>
  <Application>Microsoft Office PowerPoint</Application>
  <PresentationFormat>Widescreen</PresentationFormat>
  <Paragraphs>34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Office Theme</vt:lpstr>
      <vt:lpstr>1_Office Theme</vt:lpstr>
      <vt:lpstr>Welcome to Owls Class 2025-26</vt:lpstr>
      <vt:lpstr>PowerPoint Presentation</vt:lpstr>
      <vt:lpstr>End of day…</vt:lpstr>
      <vt:lpstr>PowerPoint Presentation</vt:lpstr>
      <vt:lpstr>Homework</vt:lpstr>
      <vt:lpstr>PowerPoint Presentation</vt:lpstr>
      <vt:lpstr>Reading </vt:lpstr>
      <vt:lpstr>Y3 Robin Wood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Owls Class</dc:title>
  <dc:creator>Kate &amp; Matt</dc:creator>
  <cp:lastModifiedBy>Kate Filippi</cp:lastModifiedBy>
  <cp:revision>38</cp:revision>
  <dcterms:created xsi:type="dcterms:W3CDTF">2017-09-12T19:36:48Z</dcterms:created>
  <dcterms:modified xsi:type="dcterms:W3CDTF">2025-09-10T12:29:06Z</dcterms:modified>
</cp:coreProperties>
</file>